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42.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4.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96" r:id="rId3"/>
    <p:sldMasterId id="2147483697"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Lst>
  <p:sldSz cy="5143500" cx="9144000"/>
  <p:notesSz cx="6858000" cy="9144000"/>
  <p:embeddedFontLst>
    <p:embeddedFont>
      <p:font typeface="Roboto"/>
      <p:regular r:id="rId81"/>
      <p:bold r:id="rId82"/>
      <p:italic r:id="rId83"/>
      <p:boldItalic r:id="rId84"/>
    </p:embeddedFont>
    <p:embeddedFont>
      <p:font typeface="Lato"/>
      <p:regular r:id="rId85"/>
      <p:bold r:id="rId86"/>
      <p:italic r:id="rId87"/>
      <p:boldItalic r:id="rId8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84" Type="http://schemas.openxmlformats.org/officeDocument/2006/relationships/font" Target="fonts/Roboto-boldItalic.fntdata"/><Relationship Id="rId83" Type="http://schemas.openxmlformats.org/officeDocument/2006/relationships/font" Target="fonts/Roboto-italic.fntdata"/><Relationship Id="rId42" Type="http://schemas.openxmlformats.org/officeDocument/2006/relationships/slide" Target="slides/slide37.xml"/><Relationship Id="rId86" Type="http://schemas.openxmlformats.org/officeDocument/2006/relationships/font" Target="fonts/Lato-bold.fntdata"/><Relationship Id="rId41" Type="http://schemas.openxmlformats.org/officeDocument/2006/relationships/slide" Target="slides/slide36.xml"/><Relationship Id="rId85" Type="http://schemas.openxmlformats.org/officeDocument/2006/relationships/font" Target="fonts/Lato-regular.fntdata"/><Relationship Id="rId44" Type="http://schemas.openxmlformats.org/officeDocument/2006/relationships/slide" Target="slides/slide39.xml"/><Relationship Id="rId88" Type="http://schemas.openxmlformats.org/officeDocument/2006/relationships/font" Target="fonts/Lato-boldItalic.fntdata"/><Relationship Id="rId43" Type="http://schemas.openxmlformats.org/officeDocument/2006/relationships/slide" Target="slides/slide38.xml"/><Relationship Id="rId87" Type="http://schemas.openxmlformats.org/officeDocument/2006/relationships/font" Target="fonts/Lato-italic.fntdata"/><Relationship Id="rId46" Type="http://schemas.openxmlformats.org/officeDocument/2006/relationships/slide" Target="slides/slide41.xml"/><Relationship Id="rId45" Type="http://schemas.openxmlformats.org/officeDocument/2006/relationships/slide" Target="slides/slide40.xml"/><Relationship Id="rId80" Type="http://schemas.openxmlformats.org/officeDocument/2006/relationships/slide" Target="slides/slide75.xml"/><Relationship Id="rId82" Type="http://schemas.openxmlformats.org/officeDocument/2006/relationships/font" Target="fonts/Roboto-bold.fntdata"/><Relationship Id="rId81" Type="http://schemas.openxmlformats.org/officeDocument/2006/relationships/font" Target="fonts/Roboto-regular.fntdata"/><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31" Type="http://schemas.openxmlformats.org/officeDocument/2006/relationships/slide" Target="slides/slide26.xml"/><Relationship Id="rId75" Type="http://schemas.openxmlformats.org/officeDocument/2006/relationships/slide" Target="slides/slide70.xml"/><Relationship Id="rId30" Type="http://schemas.openxmlformats.org/officeDocument/2006/relationships/slide" Target="slides/slide25.xml"/><Relationship Id="rId74" Type="http://schemas.openxmlformats.org/officeDocument/2006/relationships/slide" Target="slides/slide69.xml"/><Relationship Id="rId33" Type="http://schemas.openxmlformats.org/officeDocument/2006/relationships/slide" Target="slides/slide28.xml"/><Relationship Id="rId77" Type="http://schemas.openxmlformats.org/officeDocument/2006/relationships/slide" Target="slides/slide72.xml"/><Relationship Id="rId32" Type="http://schemas.openxmlformats.org/officeDocument/2006/relationships/slide" Target="slides/slide27.xml"/><Relationship Id="rId76" Type="http://schemas.openxmlformats.org/officeDocument/2006/relationships/slide" Target="slides/slide71.xml"/><Relationship Id="rId35" Type="http://schemas.openxmlformats.org/officeDocument/2006/relationships/slide" Target="slides/slide30.xml"/><Relationship Id="rId79" Type="http://schemas.openxmlformats.org/officeDocument/2006/relationships/slide" Target="slides/slide74.xml"/><Relationship Id="rId34" Type="http://schemas.openxmlformats.org/officeDocument/2006/relationships/slide" Target="slides/slide29.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slide" Target="slides/slide61.xml"/><Relationship Id="rId21" Type="http://schemas.openxmlformats.org/officeDocument/2006/relationships/slide" Target="slides/slide16.xml"/><Relationship Id="rId65" Type="http://schemas.openxmlformats.org/officeDocument/2006/relationships/slide" Target="slides/slide60.xml"/><Relationship Id="rId24" Type="http://schemas.openxmlformats.org/officeDocument/2006/relationships/slide" Target="slides/slide19.xml"/><Relationship Id="rId68" Type="http://schemas.openxmlformats.org/officeDocument/2006/relationships/slide" Target="slides/slide63.xml"/><Relationship Id="rId23" Type="http://schemas.openxmlformats.org/officeDocument/2006/relationships/slide" Target="slides/slide18.xml"/><Relationship Id="rId67" Type="http://schemas.openxmlformats.org/officeDocument/2006/relationships/slide" Target="slides/slide62.xml"/><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slide" Target="slides/slide64.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wayfindr.net/" TargetMode="External"/><Relationship Id="rId3" Type="http://schemas.openxmlformats.org/officeDocument/2006/relationships/hyperlink" Target="https://www.microsoft.com/en-us/seeing-ai/" TargetMode="Externa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w3.org/WAI/WCAG20/quickref/" TargetMode="Externa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download.microsoft.com/download/B/0/D/B0D4BF87-09CE-4417-8F28-D60703D672ED/INCLUSIVE_TOOLKIT_MANUAL_FINAL.pdf" TargetMode="Externa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rosenfeldmedia.com/a-web-for-everyone/personas-for-accessible-ux/" TargetMode="Externa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download.microsoft.com/download/B/0/D/B0D4BF87-09CE-4417-8F28-D60703D672ED/INCLUSIVE_TOOLKIT_MANUAL_FINAL.pdf" TargetMode="Externa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crunchbase.com/organization/microsoft" TargetMode="Externa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bit.ly/2S94ALq" TargetMode="External"/><Relationship Id="rId3" Type="http://schemas.openxmlformats.org/officeDocument/2006/relationships/hyperlink" Target="https://bit.ly/2S94ALq" TargetMode="Externa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w3.org/" TargetMode="Externa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www.w3.org/TR/UNDERSTANDING-WCAG20/intro.html" TargetMode="Externa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medium.com/salesforce-ux/7-things-every-designer-needs-to-know-about-accessibility-64f105f0881b" TargetMode="Externa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4" name="Shape 234"/>
        <p:cNvGrpSpPr/>
        <p:nvPr/>
      </p:nvGrpSpPr>
      <p:grpSpPr>
        <a:xfrm>
          <a:off x="0" y="0"/>
          <a:ext cx="0" cy="0"/>
          <a:chOff x="0" y="0"/>
          <a:chExt cx="0" cy="0"/>
        </a:xfrm>
      </p:grpSpPr>
      <p:sp>
        <p:nvSpPr>
          <p:cNvPr id="235" name="Google Shape;235;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6" name="Google Shape;236;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90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7" name="Shape 297"/>
        <p:cNvGrpSpPr/>
        <p:nvPr/>
      </p:nvGrpSpPr>
      <p:grpSpPr>
        <a:xfrm>
          <a:off x="0" y="0"/>
          <a:ext cx="0" cy="0"/>
          <a:chOff x="0" y="0"/>
          <a:chExt cx="0" cy="0"/>
        </a:xfrm>
      </p:grpSpPr>
      <p:sp>
        <p:nvSpPr>
          <p:cNvPr id="298" name="Google Shape;298;g4ffd360743_0_5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4ffd360743_0_5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fr-CA">
                <a:solidFill>
                  <a:srgbClr val="333333"/>
                </a:solidFill>
              </a:rPr>
              <a:t>For example, when building websites, consider how not everyone can control their computers the way you do. They may not be able to see the screen at all or may not have the mobility to push a mouse.</a:t>
            </a:r>
            <a:endParaRPr>
              <a:solidFill>
                <a:srgbClr val="333333"/>
              </a:solidFill>
            </a:endParaRPr>
          </a:p>
          <a:p>
            <a:pPr indent="0" lvl="0" marL="0" rtl="0" algn="l">
              <a:spcBef>
                <a:spcPts val="0"/>
              </a:spcBef>
              <a:spcAft>
                <a:spcPts val="0"/>
              </a:spcAft>
              <a:buClr>
                <a:schemeClr val="dk1"/>
              </a:buClr>
              <a:buSzPts val="1100"/>
              <a:buFont typeface="Arial"/>
              <a:buNone/>
            </a:pPr>
            <a:r>
              <a:rPr lang="fr-CA">
                <a:solidFill>
                  <a:srgbClr val="333333"/>
                </a:solidFill>
              </a:rPr>
              <a:t>Inclusive Design is more than meeting accessibility compliance. It is much more than simply checking a few boxes to make sure colour and contrast ratios meet standards. Inclusive Design starts at the very beginning of any project, before pixels get pushed, before pens even hit sketchbooks.</a:t>
            </a:r>
            <a:endParaRPr>
              <a:solidFill>
                <a:srgbClr val="333333"/>
              </a:solidFill>
            </a:endParaRPr>
          </a:p>
          <a:p>
            <a:pPr indent="0" lvl="0" marL="0" rtl="0" algn="l">
              <a:spcBef>
                <a:spcPts val="0"/>
              </a:spcBef>
              <a:spcAft>
                <a:spcPts val="0"/>
              </a:spcAft>
              <a:buClr>
                <a:schemeClr val="dk1"/>
              </a:buClr>
              <a:buSzPts val="1100"/>
              <a:buFont typeface="Arial"/>
              <a:buNone/>
            </a:pPr>
            <a:br>
              <a:rPr lang="fr-CA">
                <a:solidFill>
                  <a:srgbClr val="333333"/>
                </a:solidFill>
              </a:rPr>
            </a:br>
            <a:r>
              <a:rPr lang="fr-CA">
                <a:solidFill>
                  <a:srgbClr val="333333"/>
                </a:solidFill>
              </a:rPr>
              <a:t>Let’s take the previous thought experiment a step further. At the beginning of your next project consider asking, “How would this product work if I couldn’t see it? What if I couldn’t touch it, or move it? What if I couldn’t hear it, taste it, smell it?” This will help you think about people's pain points and usages differently, lending some guiding principles toward the design of your product.</a:t>
            </a:r>
            <a:endParaRPr>
              <a:solidFill>
                <a:srgbClr val="333333"/>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3" name="Shape 303"/>
        <p:cNvGrpSpPr/>
        <p:nvPr/>
      </p:nvGrpSpPr>
      <p:grpSpPr>
        <a:xfrm>
          <a:off x="0" y="0"/>
          <a:ext cx="0" cy="0"/>
          <a:chOff x="0" y="0"/>
          <a:chExt cx="0" cy="0"/>
        </a:xfrm>
      </p:grpSpPr>
      <p:sp>
        <p:nvSpPr>
          <p:cNvPr id="304" name="Google Shape;304;g4ffd360743_0_2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4ffd360743_0_2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4200"/>
              </a:spcBef>
              <a:spcAft>
                <a:spcPts val="0"/>
              </a:spcAft>
              <a:buClr>
                <a:schemeClr val="dk1"/>
              </a:buClr>
              <a:buSzPts val="1100"/>
              <a:buFont typeface="Arial"/>
              <a:buNone/>
            </a:pPr>
            <a:r>
              <a:rPr b="1" lang="fr-CA">
                <a:solidFill>
                  <a:schemeClr val="dk1"/>
                </a:solidFill>
              </a:rPr>
              <a:t>Talk to users</a:t>
            </a:r>
            <a:br>
              <a:rPr lang="fr-CA">
                <a:solidFill>
                  <a:schemeClr val="dk1"/>
                </a:solidFill>
              </a:rPr>
            </a:br>
            <a:r>
              <a:rPr lang="fr-CA">
                <a:solidFill>
                  <a:schemeClr val="dk1"/>
                </a:solidFill>
              </a:rPr>
              <a:t>Talk to users</a:t>
            </a:r>
            <a:br>
              <a:rPr lang="fr-CA">
                <a:solidFill>
                  <a:schemeClr val="dk1"/>
                </a:solidFill>
              </a:rPr>
            </a:br>
            <a:r>
              <a:rPr lang="fr-CA">
                <a:solidFill>
                  <a:schemeClr val="dk1"/>
                </a:solidFill>
              </a:rPr>
              <a:t>Listen to their concerns</a:t>
            </a:r>
            <a:br>
              <a:rPr lang="fr-CA">
                <a:solidFill>
                  <a:schemeClr val="dk1"/>
                </a:solidFill>
              </a:rPr>
            </a:br>
            <a:r>
              <a:rPr lang="fr-CA">
                <a:solidFill>
                  <a:schemeClr val="dk1"/>
                </a:solidFill>
              </a:rPr>
              <a:t>Respect their capacities</a:t>
            </a:r>
            <a:endParaRPr>
              <a:solidFill>
                <a:schemeClr val="dk1"/>
              </a:solidFill>
            </a:endParaRPr>
          </a:p>
          <a:p>
            <a:pPr indent="0" lvl="0" marL="0" rtl="0" algn="l">
              <a:spcBef>
                <a:spcPts val="2200"/>
              </a:spcBef>
              <a:spcAft>
                <a:spcPts val="0"/>
              </a:spcAft>
              <a:buClr>
                <a:schemeClr val="dk1"/>
              </a:buClr>
              <a:buSzPts val="1100"/>
              <a:buFont typeface="Arial"/>
              <a:buNone/>
            </a:pPr>
            <a:r>
              <a:rPr lang="fr-CA">
                <a:solidFill>
                  <a:schemeClr val="dk1"/>
                </a:solidFill>
              </a:rPr>
              <a:t>Inclusive design extends the benefits of good accessibility to a wider audience. </a:t>
            </a:r>
            <a:r>
              <a:rPr i="1" lang="fr-CA">
                <a:solidFill>
                  <a:schemeClr val="dk1"/>
                </a:solidFill>
              </a:rPr>
              <a:t>Bad inclusive design compromises good accessibility.</a:t>
            </a:r>
            <a:endParaRPr i="1">
              <a:solidFill>
                <a:schemeClr val="dk1"/>
              </a:solidFill>
            </a:endParaRPr>
          </a:p>
          <a:p>
            <a:pPr indent="0" lvl="0" marL="0" rtl="0" algn="l">
              <a:spcBef>
                <a:spcPts val="2200"/>
              </a:spcBef>
              <a:spcAft>
                <a:spcPts val="0"/>
              </a:spcAft>
              <a:buClr>
                <a:schemeClr val="dk1"/>
              </a:buClr>
              <a:buSzPts val="1100"/>
              <a:buFont typeface="Arial"/>
              <a:buNone/>
            </a:pPr>
            <a:r>
              <a:rPr lang="fr-CA">
                <a:solidFill>
                  <a:schemeClr val="dk1"/>
                </a:solidFill>
              </a:rPr>
              <a:t>Don’t make something cool if it reduces access to users with essential needs. If you do want a good inclusive design story then there are lots of them in Audio design.</a:t>
            </a:r>
            <a:endParaRPr>
              <a:solidFill>
                <a:schemeClr val="dk1"/>
              </a:solidFill>
            </a:endParaRPr>
          </a:p>
          <a:p>
            <a:pPr indent="0" lvl="0" marL="0" rtl="0" algn="l">
              <a:spcBef>
                <a:spcPts val="2200"/>
              </a:spcBef>
              <a:spcAft>
                <a:spcPts val="0"/>
              </a:spcAft>
              <a:buClr>
                <a:schemeClr val="dk1"/>
              </a:buClr>
              <a:buSzPts val="1100"/>
              <a:buFont typeface="Arial"/>
              <a:buNone/>
            </a:pPr>
            <a:r>
              <a:rPr lang="fr-CA">
                <a:solidFill>
                  <a:srgbClr val="1155CC"/>
                </a:solidFill>
                <a:uFill>
                  <a:noFill/>
                </a:uFill>
                <a:hlinkClick r:id="rId2"/>
              </a:rPr>
              <a:t>Wayfindr</a:t>
            </a:r>
            <a:r>
              <a:rPr lang="fr-CA">
                <a:solidFill>
                  <a:schemeClr val="dk1"/>
                </a:solidFill>
              </a:rPr>
              <a:t> and </a:t>
            </a:r>
            <a:r>
              <a:rPr lang="fr-CA">
                <a:solidFill>
                  <a:srgbClr val="1155CC"/>
                </a:solidFill>
                <a:uFill>
                  <a:noFill/>
                </a:uFill>
                <a:hlinkClick r:id="rId3"/>
              </a:rPr>
              <a:t>SeeingAI</a:t>
            </a:r>
            <a:r>
              <a:rPr lang="fr-CA">
                <a:solidFill>
                  <a:schemeClr val="dk1"/>
                </a:solidFill>
              </a:rPr>
              <a:t> are both products developed with people with visual impairments that have great futures due to their inclusive design for everyone.</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9" name="Shape 309"/>
        <p:cNvGrpSpPr/>
        <p:nvPr/>
      </p:nvGrpSpPr>
      <p:grpSpPr>
        <a:xfrm>
          <a:off x="0" y="0"/>
          <a:ext cx="0" cy="0"/>
          <a:chOff x="0" y="0"/>
          <a:chExt cx="0" cy="0"/>
        </a:xfrm>
      </p:grpSpPr>
      <p:sp>
        <p:nvSpPr>
          <p:cNvPr id="310" name="Google Shape;310;g4ffd360743_0_6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4ffd360743_0_6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22000"/>
              </a:lnSpc>
              <a:spcBef>
                <a:spcPts val="2300"/>
              </a:spcBef>
              <a:spcAft>
                <a:spcPts val="0"/>
              </a:spcAft>
              <a:buClr>
                <a:schemeClr val="dk1"/>
              </a:buClr>
              <a:buSzPts val="1100"/>
              <a:buFont typeface="Arial"/>
              <a:buNone/>
            </a:pPr>
            <a:r>
              <a:rPr b="1" lang="fr-CA" sz="1950">
                <a:solidFill>
                  <a:schemeClr val="dk1"/>
                </a:solidFill>
              </a:rPr>
              <a:t>Learn from diversity</a:t>
            </a:r>
            <a:endParaRPr b="1" sz="1950">
              <a:solidFill>
                <a:schemeClr val="dk1"/>
              </a:solidFill>
            </a:endParaRPr>
          </a:p>
          <a:p>
            <a:pPr indent="0" lvl="0" marL="0" rtl="0" algn="l">
              <a:lnSpc>
                <a:spcPct val="158000"/>
              </a:lnSpc>
              <a:spcBef>
                <a:spcPts val="500"/>
              </a:spcBef>
              <a:spcAft>
                <a:spcPts val="0"/>
              </a:spcAft>
              <a:buClr>
                <a:schemeClr val="dk1"/>
              </a:buClr>
              <a:buSzPts val="1100"/>
              <a:buFont typeface="Arial"/>
              <a:buNone/>
            </a:pPr>
            <a:r>
              <a:rPr lang="fr-CA" sz="1600">
                <a:solidFill>
                  <a:schemeClr val="dk1"/>
                </a:solidFill>
                <a:latin typeface="Georgia"/>
                <a:ea typeface="Georgia"/>
                <a:cs typeface="Georgia"/>
                <a:sym typeface="Georgia"/>
              </a:rPr>
              <a:t>People adapt to diversity in unexpected ways. Putting people in the centre of the design process from the start lets us to gather valuable insights which would not have been considered else.</a:t>
            </a:r>
            <a:endParaRPr sz="1600">
              <a:solidFill>
                <a:schemeClr val="dk1"/>
              </a:solidFill>
              <a:latin typeface="Georgia"/>
              <a:ea typeface="Georgia"/>
              <a:cs typeface="Georgia"/>
              <a:sym typeface="Georgia"/>
            </a:endParaRPr>
          </a:p>
          <a:p>
            <a:pPr indent="0" lvl="0" marL="0" rtl="0" algn="l">
              <a:lnSpc>
                <a:spcPct val="122000"/>
              </a:lnSpc>
              <a:spcBef>
                <a:spcPts val="2300"/>
              </a:spcBef>
              <a:spcAft>
                <a:spcPts val="0"/>
              </a:spcAft>
              <a:buClr>
                <a:schemeClr val="dk1"/>
              </a:buClr>
              <a:buSzPts val="1100"/>
              <a:buFont typeface="Arial"/>
              <a:buNone/>
            </a:pPr>
            <a:r>
              <a:rPr b="1" lang="fr-CA" sz="1950">
                <a:solidFill>
                  <a:schemeClr val="dk1"/>
                </a:solidFill>
              </a:rPr>
              <a:t>Solve for one, extend to many</a:t>
            </a:r>
            <a:endParaRPr b="1" sz="1950">
              <a:solidFill>
                <a:schemeClr val="dk1"/>
              </a:solidFill>
            </a:endParaRPr>
          </a:p>
          <a:p>
            <a:pPr indent="0" lvl="0" marL="0" rtl="0" algn="l">
              <a:lnSpc>
                <a:spcPct val="158000"/>
              </a:lnSpc>
              <a:spcBef>
                <a:spcPts val="500"/>
              </a:spcBef>
              <a:spcAft>
                <a:spcPts val="0"/>
              </a:spcAft>
              <a:buClr>
                <a:schemeClr val="dk1"/>
              </a:buClr>
              <a:buSzPts val="1100"/>
              <a:buFont typeface="Arial"/>
              <a:buNone/>
            </a:pPr>
            <a:r>
              <a:rPr lang="fr-CA" sz="1600">
                <a:solidFill>
                  <a:schemeClr val="dk1"/>
                </a:solidFill>
                <a:latin typeface="Georgia"/>
                <a:ea typeface="Georgia"/>
                <a:cs typeface="Georgia"/>
                <a:sym typeface="Georgia"/>
              </a:rPr>
              <a:t>A solution that works well for someone might also benefit other persons. Inclusive design works across a spectrum of related abilities, connecting different people in similar circumstances. For instance a solution designed for people with one arm might help people with an arm injury or a new parent who has situational disability to use both the hands.</a:t>
            </a:r>
            <a:endParaRPr sz="1600">
              <a:solidFill>
                <a:schemeClr val="dk1"/>
              </a:solidFill>
              <a:latin typeface="Georgia"/>
              <a:ea typeface="Georgia"/>
              <a:cs typeface="Georgia"/>
              <a:sym typeface="Georgia"/>
            </a:endParaRPr>
          </a:p>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6" name="Shape 316"/>
        <p:cNvGrpSpPr/>
        <p:nvPr/>
      </p:nvGrpSpPr>
      <p:grpSpPr>
        <a:xfrm>
          <a:off x="0" y="0"/>
          <a:ext cx="0" cy="0"/>
          <a:chOff x="0" y="0"/>
          <a:chExt cx="0" cy="0"/>
        </a:xfrm>
      </p:grpSpPr>
      <p:sp>
        <p:nvSpPr>
          <p:cNvPr id="317" name="Google Shape;317;g4ffd360743_0_2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4ffd360743_0_2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fr-CA">
                <a:solidFill>
                  <a:srgbClr val="333333"/>
                </a:solidFill>
              </a:rPr>
              <a:t>A user might be washing dishes, holding their newborn child, have a broken wrist, or be an amputee. Get to know the people who might be using your product. Try to understand them and their pain points, their needs, their motivations. Look at your product through their eyes as much as you possibly can. Even more importantly: interview them and have them test your product – repeatedly, if possible.</a:t>
            </a:r>
            <a:endParaRPr>
              <a:solidFill>
                <a:srgbClr val="333333"/>
              </a:solidFill>
            </a:endParaRPr>
          </a:p>
          <a:p>
            <a:pPr indent="0" lvl="0" marL="0" rtl="0" algn="l">
              <a:spcBef>
                <a:spcPts val="0"/>
              </a:spcBef>
              <a:spcAft>
                <a:spcPts val="0"/>
              </a:spcAft>
              <a:buClr>
                <a:schemeClr val="dk1"/>
              </a:buClr>
              <a:buSzPts val="1100"/>
              <a:buFont typeface="Arial"/>
              <a:buNone/>
            </a:pPr>
            <a:br>
              <a:rPr lang="fr-CA">
                <a:solidFill>
                  <a:srgbClr val="333333"/>
                </a:solidFill>
              </a:rPr>
            </a:br>
            <a:r>
              <a:rPr lang="fr-CA">
                <a:solidFill>
                  <a:srgbClr val="333333"/>
                </a:solidFill>
              </a:rPr>
              <a:t>Naturally, we tend to design for how we individually might be able to use a product. We consider interaction models – swipe, tap, pinch, click, slide, etc – that we, ourselves, are able to perform. That’s designing to our own capabilities. Sometimes, designers can step outside of themselves and consider how to use their product as someone who has a different set of capabilities. This is problematic, though. We easily fall into the trap of thinking people are only capable in one interaction or another. This limits our ideation around interaction methods, and stops us from thinking across different perspectives.</a:t>
            </a:r>
            <a:endParaRPr>
              <a:solidFill>
                <a:srgbClr val="333333"/>
              </a:solidFill>
            </a:endParaRPr>
          </a:p>
          <a:p>
            <a:pPr indent="0" lvl="0" marL="0" rtl="0" algn="l">
              <a:spcBef>
                <a:spcPts val="0"/>
              </a:spcBef>
              <a:spcAft>
                <a:spcPts val="0"/>
              </a:spcAft>
              <a:buClr>
                <a:schemeClr val="dk1"/>
              </a:buClr>
              <a:buSzPts val="1100"/>
              <a:buFont typeface="Arial"/>
              <a:buNone/>
            </a:pPr>
            <a:br>
              <a:rPr lang="fr-CA">
                <a:solidFill>
                  <a:srgbClr val="333333"/>
                </a:solidFill>
              </a:rPr>
            </a:br>
            <a:r>
              <a:rPr lang="fr-CA">
                <a:solidFill>
                  <a:srgbClr val="333333"/>
                </a:solidFill>
              </a:rPr>
              <a:t>Some abilities and limitations are permanent, some are not. Capabilities change, and change often, depending on the situation. When we design for situations, we start to approach them from multiple angles. We can brainstorm new, different ideas as to how to solve a problem outside of a limited set of capabilities.</a:t>
            </a:r>
            <a:endParaRPr>
              <a:solidFill>
                <a:srgbClr val="333333"/>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2" name="Shape 322"/>
        <p:cNvGrpSpPr/>
        <p:nvPr/>
      </p:nvGrpSpPr>
      <p:grpSpPr>
        <a:xfrm>
          <a:off x="0" y="0"/>
          <a:ext cx="0" cy="0"/>
          <a:chOff x="0" y="0"/>
          <a:chExt cx="0" cy="0"/>
        </a:xfrm>
      </p:grpSpPr>
      <p:sp>
        <p:nvSpPr>
          <p:cNvPr id="323" name="Google Shape;323;g4ffd360743_0_9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4ffd360743_0_9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fr-CA">
                <a:solidFill>
                  <a:schemeClr val="dk1"/>
                </a:solidFill>
              </a:rPr>
              <a:t>Inclusive Design</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298450" lvl="0" marL="457200" rtl="0" algn="l">
              <a:spcBef>
                <a:spcPts val="0"/>
              </a:spcBef>
              <a:spcAft>
                <a:spcPts val="0"/>
              </a:spcAft>
              <a:buClr>
                <a:schemeClr val="dk1"/>
              </a:buClr>
              <a:buSzPts val="1100"/>
              <a:buAutoNum type="arabicPeriod"/>
            </a:pPr>
            <a:r>
              <a:rPr lang="fr-CA">
                <a:solidFill>
                  <a:schemeClr val="dk1"/>
                </a:solidFill>
              </a:rPr>
              <a:t>Recognize diversity and uniqueness (people and places)</a:t>
            </a:r>
            <a:endParaRPr>
              <a:solidFill>
                <a:schemeClr val="dk1"/>
              </a:solidFill>
            </a:endParaRPr>
          </a:p>
          <a:p>
            <a:pPr indent="-298450" lvl="0" marL="457200" rtl="0" algn="l">
              <a:spcBef>
                <a:spcPts val="0"/>
              </a:spcBef>
              <a:spcAft>
                <a:spcPts val="0"/>
              </a:spcAft>
              <a:buClr>
                <a:schemeClr val="dk1"/>
              </a:buClr>
              <a:buSzPts val="1100"/>
              <a:buAutoNum type="arabicPeriod"/>
            </a:pPr>
            <a:r>
              <a:rPr lang="fr-CA">
                <a:solidFill>
                  <a:schemeClr val="dk1"/>
                </a:solidFill>
              </a:rPr>
              <a:t>Personalize (wherever possible, let people be themselves - empower users )</a:t>
            </a:r>
            <a:endParaRPr>
              <a:solidFill>
                <a:schemeClr val="dk1"/>
              </a:solidFill>
            </a:endParaRPr>
          </a:p>
          <a:p>
            <a:pPr indent="-298450" lvl="0" marL="457200" rtl="0" algn="l">
              <a:spcBef>
                <a:spcPts val="0"/>
              </a:spcBef>
              <a:spcAft>
                <a:spcPts val="0"/>
              </a:spcAft>
              <a:buClr>
                <a:schemeClr val="dk1"/>
              </a:buClr>
              <a:buSzPts val="1100"/>
              <a:buAutoNum type="arabicPeriod"/>
            </a:pPr>
            <a:r>
              <a:rPr lang="fr-CA">
                <a:solidFill>
                  <a:schemeClr val="dk1"/>
                </a:solidFill>
              </a:rPr>
              <a:t>Ask yourself: was that design choice really brilliant or did I just exclude someone? (beware of introducing assumptions)</a:t>
            </a:r>
            <a:endParaRPr>
              <a:solidFill>
                <a:schemeClr val="dk1"/>
              </a:solidFill>
            </a:endParaRPr>
          </a:p>
          <a:p>
            <a:pPr indent="-298450" lvl="0" marL="457200" rtl="0" algn="l">
              <a:spcBef>
                <a:spcPts val="0"/>
              </a:spcBef>
              <a:spcAft>
                <a:spcPts val="0"/>
              </a:spcAft>
              <a:buClr>
                <a:schemeClr val="dk1"/>
              </a:buClr>
              <a:buSzPts val="1100"/>
              <a:buAutoNum type="arabicPeriod"/>
            </a:pPr>
            <a:r>
              <a:rPr lang="fr-CA">
                <a:solidFill>
                  <a:schemeClr val="dk1"/>
                </a:solidFill>
              </a:rPr>
              <a:t>How do I bridge the gap I just created? (Identify the gap, between the core and the outliers - you’ll see quite tangibly where innovation can happen.)</a:t>
            </a:r>
            <a:endParaRPr>
              <a:solidFill>
                <a:schemeClr val="dk1"/>
              </a:solidFill>
            </a:endParaRPr>
          </a:p>
          <a:p>
            <a:pPr indent="0" lvl="0" marL="0" rtl="0" algn="l">
              <a:spcBef>
                <a:spcPts val="0"/>
              </a:spcBef>
              <a:spcAft>
                <a:spcPts val="0"/>
              </a:spcAft>
              <a:buClr>
                <a:srgbClr val="000000"/>
              </a:buClr>
              <a:buSzPts val="1100"/>
              <a:buFont typeface="Arial"/>
              <a:buNone/>
            </a:pPr>
            <a:r>
              <a:rPr lang="fr-CA">
                <a:solidFill>
                  <a:schemeClr val="dk1"/>
                </a:solidFill>
              </a:rPr>
              <a:t>The magic is at the margins</a:t>
            </a:r>
            <a:br>
              <a:rPr lang="fr-CA">
                <a:solidFill>
                  <a:schemeClr val="dk1"/>
                </a:solidFill>
              </a:rPr>
            </a:br>
            <a:br>
              <a:rPr lang="fr-CA">
                <a:solidFill>
                  <a:schemeClr val="dk1"/>
                </a:solidFill>
              </a:rPr>
            </a:br>
            <a:r>
              <a:rPr lang="fr-CA">
                <a:solidFill>
                  <a:schemeClr val="dk1"/>
                </a:solidFill>
              </a:rPr>
              <a:t>* Innovation is often driven from meeting needs (speech recognition, speech to text, voice assistants)</a:t>
            </a:r>
            <a:br>
              <a:rPr lang="fr-CA">
                <a:solidFill>
                  <a:schemeClr val="dk1"/>
                </a:solidFill>
              </a:rPr>
            </a:br>
            <a:r>
              <a:rPr lang="fr-CA">
                <a:solidFill>
                  <a:schemeClr val="dk1"/>
                </a:solidFill>
              </a:rPr>
              <a:t>* Benefits the majority</a:t>
            </a:r>
            <a:endParaRPr>
              <a:solidFill>
                <a:schemeClr val="dk1"/>
              </a:solidFill>
            </a:endParaRPr>
          </a:p>
          <a:p>
            <a:pPr indent="-298450" lvl="0" marL="457200" rtl="0" algn="l">
              <a:spcBef>
                <a:spcPts val="0"/>
              </a:spcBef>
              <a:spcAft>
                <a:spcPts val="0"/>
              </a:spcAft>
              <a:buClr>
                <a:schemeClr val="dk1"/>
              </a:buClr>
              <a:buSzPts val="1100"/>
              <a:buChar char="●"/>
            </a:pPr>
            <a:r>
              <a:rPr lang="fr-CA">
                <a:solidFill>
                  <a:schemeClr val="dk1"/>
                </a:solidFill>
              </a:rPr>
              <a:t>Supports the spectrum</a:t>
            </a:r>
            <a:endParaRPr>
              <a:solidFill>
                <a:schemeClr val="dk1"/>
              </a:solidFill>
            </a:endParaRPr>
          </a:p>
          <a:p>
            <a:pPr indent="-298450" lvl="0" marL="457200" rtl="0" algn="l">
              <a:spcBef>
                <a:spcPts val="0"/>
              </a:spcBef>
              <a:spcAft>
                <a:spcPts val="0"/>
              </a:spcAft>
              <a:buClr>
                <a:schemeClr val="dk1"/>
              </a:buClr>
              <a:buSzPts val="1100"/>
              <a:buChar char="●"/>
            </a:pPr>
            <a:r>
              <a:rPr lang="fr-CA">
                <a:solidFill>
                  <a:schemeClr val="dk1"/>
                </a:solidFill>
              </a:rPr>
              <a:t>Resilency</a:t>
            </a:r>
            <a:endParaRPr>
              <a:solidFill>
                <a:schemeClr val="dk1"/>
              </a:solidFill>
            </a:endParaRPr>
          </a:p>
          <a:p>
            <a:pPr indent="0" lvl="0" marL="0" rtl="0" algn="l">
              <a:spcBef>
                <a:spcPts val="0"/>
              </a:spcBef>
              <a:spcAft>
                <a:spcPts val="0"/>
              </a:spcAft>
              <a:buClr>
                <a:srgbClr val="000000"/>
              </a:buClr>
              <a:buSzPts val="1100"/>
              <a:buFont typeface="Arial"/>
              <a:buNone/>
            </a:pPr>
            <a:r>
              <a:rPr lang="fr-CA">
                <a:solidFill>
                  <a:schemeClr val="dk1"/>
                </a:solidFill>
              </a:rPr>
              <a:t>EDGE | Outliers </a:t>
            </a:r>
            <a:endParaRPr>
              <a:solidFill>
                <a:schemeClr val="dk1"/>
              </a:solidFill>
            </a:endParaRPr>
          </a:p>
          <a:p>
            <a:pPr indent="0" lvl="0" marL="0" rtl="0" algn="l">
              <a:spcBef>
                <a:spcPts val="0"/>
              </a:spcBef>
              <a:spcAft>
                <a:spcPts val="0"/>
              </a:spcAft>
              <a:buClr>
                <a:srgbClr val="000000"/>
              </a:buClr>
              <a:buSzPts val="1100"/>
              <a:buFont typeface="Arial"/>
              <a:buNone/>
            </a:pPr>
            <a:r>
              <a:t/>
            </a:r>
            <a:endParaRPr>
              <a:solidFill>
                <a:schemeClr val="dk1"/>
              </a:solidFill>
            </a:endParaRPr>
          </a:p>
          <a:p>
            <a:pPr indent="-298450" lvl="0" marL="457200" rtl="0" algn="l">
              <a:spcBef>
                <a:spcPts val="0"/>
              </a:spcBef>
              <a:spcAft>
                <a:spcPts val="0"/>
              </a:spcAft>
              <a:buClr>
                <a:schemeClr val="dk1"/>
              </a:buClr>
              <a:buSzPts val="1100"/>
              <a:buChar char="-"/>
            </a:pPr>
            <a:r>
              <a:rPr lang="fr-CA">
                <a:solidFill>
                  <a:schemeClr val="dk1"/>
                </a:solidFill>
              </a:rPr>
              <a:t>How many of you consider yourself average? So why do we design for the average? </a:t>
            </a:r>
            <a:endParaRPr>
              <a:solidFill>
                <a:schemeClr val="dk1"/>
              </a:solidFill>
            </a:endParaRPr>
          </a:p>
          <a:p>
            <a:pPr indent="-298450" lvl="0" marL="457200" rtl="0" algn="l">
              <a:spcBef>
                <a:spcPts val="0"/>
              </a:spcBef>
              <a:spcAft>
                <a:spcPts val="0"/>
              </a:spcAft>
              <a:buClr>
                <a:schemeClr val="dk1"/>
              </a:buClr>
              <a:buSzPts val="1100"/>
              <a:buChar char="-"/>
            </a:pPr>
            <a:r>
              <a:rPr lang="fr-CA">
                <a:solidFill>
                  <a:schemeClr val="dk1"/>
                </a:solidFill>
              </a:rPr>
              <a:t>Use inclusive process and tools - get experts to make the best solutions - talk to people to find out what works for them, and what conditions that they might be using them in? </a:t>
            </a:r>
            <a:endParaRPr>
              <a:solidFill>
                <a:schemeClr val="dk1"/>
              </a:solidFill>
            </a:endParaRPr>
          </a:p>
          <a:p>
            <a:pPr indent="-298450" lvl="0" marL="457200" rtl="0" algn="l">
              <a:spcBef>
                <a:spcPts val="0"/>
              </a:spcBef>
              <a:spcAft>
                <a:spcPts val="0"/>
              </a:spcAft>
              <a:buClr>
                <a:schemeClr val="dk1"/>
              </a:buClr>
              <a:buSzPts val="1100"/>
              <a:buChar char="-"/>
            </a:pPr>
            <a:r>
              <a:rPr lang="fr-CA">
                <a:solidFill>
                  <a:schemeClr val="dk1"/>
                </a:solidFill>
              </a:rPr>
              <a:t>Have a broader benefitical impact - solve for everyone, the goal is to be better than yesterday.</a:t>
            </a:r>
            <a:endParaRPr>
              <a:solidFill>
                <a:schemeClr val="dk1"/>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0" name="Shape 330"/>
        <p:cNvGrpSpPr/>
        <p:nvPr/>
      </p:nvGrpSpPr>
      <p:grpSpPr>
        <a:xfrm>
          <a:off x="0" y="0"/>
          <a:ext cx="0" cy="0"/>
          <a:chOff x="0" y="0"/>
          <a:chExt cx="0" cy="0"/>
        </a:xfrm>
      </p:grpSpPr>
      <p:sp>
        <p:nvSpPr>
          <p:cNvPr id="331" name="Google Shape;331;g4ffd360743_0_18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4ffd360743_0_18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6" name="Shape 336"/>
        <p:cNvGrpSpPr/>
        <p:nvPr/>
      </p:nvGrpSpPr>
      <p:grpSpPr>
        <a:xfrm>
          <a:off x="0" y="0"/>
          <a:ext cx="0" cy="0"/>
          <a:chOff x="0" y="0"/>
          <a:chExt cx="0" cy="0"/>
        </a:xfrm>
      </p:grpSpPr>
      <p:sp>
        <p:nvSpPr>
          <p:cNvPr id="337" name="Google Shape;337;g4ffd360743_0_16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4ffd360743_0_16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fr-CA">
                <a:solidFill>
                  <a:schemeClr val="dk1"/>
                </a:solidFill>
              </a:rPr>
              <a:t>While inclusive design considers from the very beginning how something might be easily useful and enjoyable for as many individuals as possible, accessibility traditionally means making special considerations for people with disabilities. It’s the difference between designing a watch that can be read by touch or sight, and taking a standard analog watch and adding braille instead of numbers. The first example considers the functionality and beauty of a watch that doesn’t require sight, while the second example tries to take something designed for vision and make it work for touch without addressing some of the problems this modification creates.</a:t>
            </a:r>
            <a:endParaRPr>
              <a:solidFill>
                <a:schemeClr val="dk1"/>
              </a:solidFill>
            </a:endParaRPr>
          </a:p>
          <a:p>
            <a:pPr indent="0" lvl="0" marL="0" rtl="0" algn="l">
              <a:spcBef>
                <a:spcPts val="1300"/>
              </a:spcBef>
              <a:spcAft>
                <a:spcPts val="0"/>
              </a:spcAft>
              <a:buClr>
                <a:schemeClr val="dk1"/>
              </a:buClr>
              <a:buSzPts val="1100"/>
              <a:buFont typeface="Arial"/>
              <a:buNone/>
            </a:pPr>
            <a:r>
              <a:rPr lang="fr-CA">
                <a:solidFill>
                  <a:schemeClr val="dk1"/>
                </a:solidFill>
              </a:rPr>
              <a:t>Unlike assistive devices, inclusive design doesn’t specifically target people with disabilities. While assistive devices fill in the gaps left by exclusionary design practices, inclusive design aims to evolve products beyond their conventional definitions, changing our standards for products. Assistive devices aim to remove a barrier for people with disabilities. Inclusive design strives to fundamentally redesign a product so that the barrier does not exist in the first place. Assistive technology is reactive. Inclusive design is proactive. </a:t>
            </a:r>
            <a:endParaRPr>
              <a:solidFill>
                <a:schemeClr val="dk1"/>
              </a:solidFill>
            </a:endParaRPr>
          </a:p>
          <a:p>
            <a:pPr indent="0" lvl="0" marL="0" rtl="0" algn="l">
              <a:spcBef>
                <a:spcPts val="130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1" name="Shape 341"/>
        <p:cNvGrpSpPr/>
        <p:nvPr/>
      </p:nvGrpSpPr>
      <p:grpSpPr>
        <a:xfrm>
          <a:off x="0" y="0"/>
          <a:ext cx="0" cy="0"/>
          <a:chOff x="0" y="0"/>
          <a:chExt cx="0" cy="0"/>
        </a:xfrm>
      </p:grpSpPr>
      <p:sp>
        <p:nvSpPr>
          <p:cNvPr id="342" name="Google Shape;342;g4ffd360743_0_2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4ffd360743_0_2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fr-CA">
                <a:solidFill>
                  <a:srgbClr val="222222"/>
                </a:solidFill>
              </a:rPr>
              <a:t>Accessibility is the awareness of, attention to, and remediation of existing factors that prevent individuals with varying abilities from performing tasks or obtaining information. It’s global in nature.</a:t>
            </a:r>
            <a:endParaRPr>
              <a:solidFill>
                <a:srgbClr val="222222"/>
              </a:solidFill>
            </a:endParaRPr>
          </a:p>
          <a:p>
            <a:pPr indent="0" lvl="0" marL="0" rtl="0" algn="l">
              <a:spcBef>
                <a:spcPts val="2100"/>
              </a:spcBef>
              <a:spcAft>
                <a:spcPts val="0"/>
              </a:spcAft>
              <a:buClr>
                <a:schemeClr val="dk1"/>
              </a:buClr>
              <a:buSzPts val="1100"/>
              <a:buFont typeface="Arial"/>
              <a:buNone/>
            </a:pPr>
            <a:r>
              <a:rPr lang="fr-CA">
                <a:solidFill>
                  <a:srgbClr val="222222"/>
                </a:solidFill>
              </a:rPr>
              <a:t>In my experience, sadly, it is rare for accessibility to get appropriate and timely attention and consideration at the beginning of a project. In many cases, accessibility is a last minute “fix” or a “fast follower” task after a launch.</a:t>
            </a:r>
            <a:endParaRPr>
              <a:solidFill>
                <a:srgbClr val="222222"/>
              </a:solidFill>
            </a:endParaRPr>
          </a:p>
          <a:p>
            <a:pPr indent="0" lvl="0" marL="0" rtl="0" algn="l">
              <a:spcBef>
                <a:spcPts val="2100"/>
              </a:spcBef>
              <a:spcAft>
                <a:spcPts val="0"/>
              </a:spcAft>
              <a:buClr>
                <a:schemeClr val="dk1"/>
              </a:buClr>
              <a:buSzPts val="1100"/>
              <a:buFont typeface="Arial"/>
              <a:buNone/>
            </a:pPr>
            <a:r>
              <a:rPr lang="fr-CA">
                <a:solidFill>
                  <a:srgbClr val="222222"/>
                </a:solidFill>
              </a:rPr>
              <a:t>With real-world accessibility activities, sites or apps are reviewed and analyzed for their compliance to standard guidelines for accessibility, such as the </a:t>
            </a:r>
            <a:r>
              <a:rPr lang="fr-CA" u="sng">
                <a:solidFill>
                  <a:srgbClr val="0D47A1"/>
                </a:solidFill>
                <a:hlinkClick r:id="rId2"/>
              </a:rPr>
              <a:t>Web Content Accessibility Guidelines (WCAG)</a:t>
            </a:r>
            <a:r>
              <a:rPr lang="fr-CA">
                <a:solidFill>
                  <a:srgbClr val="222222"/>
                </a:solidFill>
              </a:rPr>
              <a:t>.</a:t>
            </a:r>
            <a:endParaRPr>
              <a:solidFill>
                <a:srgbClr val="222222"/>
              </a:solidFill>
            </a:endParaRPr>
          </a:p>
          <a:p>
            <a:pPr indent="0" lvl="0" marL="0" rtl="0" algn="l">
              <a:spcBef>
                <a:spcPts val="2100"/>
              </a:spcBef>
              <a:spcAft>
                <a:spcPts val="0"/>
              </a:spcAft>
              <a:buClr>
                <a:schemeClr val="dk1"/>
              </a:buClr>
              <a:buSzPts val="1100"/>
              <a:buFont typeface="Arial"/>
              <a:buNone/>
            </a:pPr>
            <a:r>
              <a:rPr lang="fr-CA">
                <a:solidFill>
                  <a:srgbClr val="222222"/>
                </a:solidFill>
              </a:rPr>
              <a:t>Violations are reported and recommended remediations (fixes) are designed, developed and implemented, typically with the least amount of visual change as possible.</a:t>
            </a:r>
            <a:endParaRPr>
              <a:solidFill>
                <a:srgbClr val="222222"/>
              </a:solidFill>
            </a:endParaRPr>
          </a:p>
          <a:p>
            <a:pPr indent="0" lvl="0" marL="0" rtl="0" algn="l">
              <a:spcBef>
                <a:spcPts val="2100"/>
              </a:spcBef>
              <a:spcAft>
                <a:spcPts val="0"/>
              </a:spcAft>
              <a:buClr>
                <a:schemeClr val="dk1"/>
              </a:buClr>
              <a:buSzPts val="1100"/>
              <a:buFont typeface="Arial"/>
              <a:buNone/>
            </a:pPr>
            <a:r>
              <a:rPr lang="fr-CA">
                <a:solidFill>
                  <a:srgbClr val="222222"/>
                </a:solidFill>
              </a:rPr>
              <a:t>These items must go through a quality assurance phase, and often, are sent back for re-development work. In some cases (yet not enough), proper usability testing is performed, typically when mandated or due to legal action.</a:t>
            </a:r>
            <a:endParaRPr>
              <a:solidFill>
                <a:srgbClr val="222222"/>
              </a:solidFill>
            </a:endParaRPr>
          </a:p>
          <a:p>
            <a:pPr indent="0" lvl="0" marL="0" rtl="0" algn="l">
              <a:spcBef>
                <a:spcPts val="2100"/>
              </a:spcBef>
              <a:spcAft>
                <a:spcPts val="0"/>
              </a:spcAft>
              <a:buClr>
                <a:schemeClr val="dk1"/>
              </a:buClr>
              <a:buSzPts val="1100"/>
              <a:buFont typeface="Arial"/>
              <a:buNone/>
            </a:pPr>
            <a:r>
              <a:rPr lang="fr-CA">
                <a:solidFill>
                  <a:srgbClr val="222222"/>
                </a:solidFill>
              </a:rPr>
              <a:t>These activities tend to make what is lacking accessibility, more accessible, while really not changing much in the design, except for accessibility issues such as color contrast.</a:t>
            </a:r>
            <a:endParaRPr>
              <a:solidFill>
                <a:srgbClr val="222222"/>
              </a:solidFill>
            </a:endParaRPr>
          </a:p>
          <a:p>
            <a:pPr indent="0" lvl="0" marL="0" rtl="0" algn="l">
              <a:spcBef>
                <a:spcPts val="2100"/>
              </a:spcBef>
              <a:spcAft>
                <a:spcPts val="0"/>
              </a:spcAft>
              <a:buClr>
                <a:schemeClr val="dk1"/>
              </a:buClr>
              <a:buSzPts val="1100"/>
              <a:buFont typeface="Arial"/>
              <a:buNone/>
            </a:pPr>
            <a:r>
              <a:rPr lang="fr-CA">
                <a:solidFill>
                  <a:srgbClr val="222222"/>
                </a:solidFill>
              </a:rPr>
              <a:t>Efforts are expensive, as it takes more time and resources to remediate sites and apps than it would if they had been created in an accessible manner at the beginning.</a:t>
            </a:r>
            <a:endParaRPr>
              <a:solidFill>
                <a:srgbClr val="222222"/>
              </a:solidFill>
            </a:endParaRPr>
          </a:p>
          <a:p>
            <a:pPr indent="0" lvl="0" marL="0" rtl="0" algn="l">
              <a:spcBef>
                <a:spcPts val="2100"/>
              </a:spcBef>
              <a:spcAft>
                <a:spcPts val="0"/>
              </a:spcAft>
              <a:buClr>
                <a:schemeClr val="dk1"/>
              </a:buClr>
              <a:buSzPts val="1100"/>
              <a:buFont typeface="Arial"/>
              <a:buNone/>
            </a:pPr>
            <a:r>
              <a:rPr lang="fr-CA">
                <a:solidFill>
                  <a:srgbClr val="222222"/>
                </a:solidFill>
              </a:rPr>
              <a:t>Additionally, much of remediation work only includes compliance fixes. It doesn’t alter the user experience, as this would be potentially intrusive to the design.</a:t>
            </a:r>
            <a:endParaRPr>
              <a:solidFill>
                <a:srgbClr val="222222"/>
              </a:solidFill>
            </a:endParaRPr>
          </a:p>
          <a:p>
            <a:pPr indent="0" lvl="0" marL="0" rtl="0" algn="l">
              <a:spcBef>
                <a:spcPts val="2100"/>
              </a:spcBef>
              <a:spcAft>
                <a:spcPts val="0"/>
              </a:spcAft>
              <a:buClr>
                <a:schemeClr val="dk1"/>
              </a:buClr>
              <a:buSzPts val="1100"/>
              <a:buFont typeface="Arial"/>
              <a:buNone/>
            </a:pPr>
            <a:r>
              <a:rPr lang="fr-CA">
                <a:solidFill>
                  <a:srgbClr val="222222"/>
                </a:solidFill>
              </a:rPr>
              <a:t>You’ll find many compliant websites which offer poor experiences for people with disabilities.</a:t>
            </a:r>
            <a:endParaRPr>
              <a:solidFill>
                <a:srgbClr val="222222"/>
              </a:solidFill>
            </a:endParaRPr>
          </a:p>
          <a:p>
            <a:pPr indent="0" lvl="0" marL="0" rtl="0" algn="l">
              <a:spcBef>
                <a:spcPts val="2100"/>
              </a:spcBef>
              <a:spcAft>
                <a:spcPts val="0"/>
              </a:spcAft>
              <a:buClr>
                <a:schemeClr val="dk1"/>
              </a:buClr>
              <a:buSzPts val="1100"/>
              <a:buFont typeface="Arial"/>
              <a:buNone/>
            </a:pPr>
            <a:r>
              <a:rPr lang="fr-CA">
                <a:solidFill>
                  <a:srgbClr val="222222"/>
                </a:solidFill>
              </a:rPr>
              <a:t>If accessibility is considered upfront, by design, and developed in accessible ways, accessibility can be a seamless facet to the entire workflow process. This, in my mind, is considered inclusive design and development.</a:t>
            </a:r>
            <a:endParaRPr>
              <a:solidFill>
                <a:srgbClr val="222222"/>
              </a:solidFill>
            </a:endParaRPr>
          </a:p>
          <a:p>
            <a:pPr indent="0" lvl="0" marL="0" rtl="0" algn="l">
              <a:spcBef>
                <a:spcPts val="210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6" name="Shape 346"/>
        <p:cNvGrpSpPr/>
        <p:nvPr/>
      </p:nvGrpSpPr>
      <p:grpSpPr>
        <a:xfrm>
          <a:off x="0" y="0"/>
          <a:ext cx="0" cy="0"/>
          <a:chOff x="0" y="0"/>
          <a:chExt cx="0" cy="0"/>
        </a:xfrm>
      </p:grpSpPr>
      <p:sp>
        <p:nvSpPr>
          <p:cNvPr id="347" name="Google Shape;347;g4ffd360743_0_2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4ffd360743_0_2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fr-CA">
                <a:solidFill>
                  <a:srgbClr val="222222"/>
                </a:solidFill>
              </a:rPr>
              <a:t>Imagine performing user research and developing personas that include individuals with low-to-no vision, or individuals who are deaf or hard-of-hearing.</a:t>
            </a:r>
            <a:endParaRPr>
              <a:solidFill>
                <a:srgbClr val="222222"/>
              </a:solidFill>
            </a:endParaRPr>
          </a:p>
          <a:p>
            <a:pPr indent="0" lvl="0" marL="0" rtl="0" algn="l">
              <a:spcBef>
                <a:spcPts val="2100"/>
              </a:spcBef>
              <a:spcAft>
                <a:spcPts val="0"/>
              </a:spcAft>
              <a:buClr>
                <a:schemeClr val="dk1"/>
              </a:buClr>
              <a:buSzPts val="1100"/>
              <a:buFont typeface="Arial"/>
              <a:buNone/>
            </a:pPr>
            <a:r>
              <a:rPr lang="fr-CA">
                <a:solidFill>
                  <a:srgbClr val="222222"/>
                </a:solidFill>
              </a:rPr>
              <a:t>Also consider individuals using non-mainstream input devices and assistive technology, such as switches, or puff and sip.</a:t>
            </a:r>
            <a:endParaRPr>
              <a:solidFill>
                <a:srgbClr val="222222"/>
              </a:solidFill>
            </a:endParaRPr>
          </a:p>
          <a:p>
            <a:pPr indent="0" lvl="0" marL="0" rtl="0" algn="l">
              <a:spcBef>
                <a:spcPts val="2100"/>
              </a:spcBef>
              <a:spcAft>
                <a:spcPts val="0"/>
              </a:spcAft>
              <a:buClr>
                <a:schemeClr val="dk1"/>
              </a:buClr>
              <a:buSzPts val="1100"/>
              <a:buFont typeface="Arial"/>
              <a:buNone/>
            </a:pPr>
            <a:r>
              <a:rPr lang="fr-CA">
                <a:solidFill>
                  <a:srgbClr val="222222"/>
                </a:solidFill>
              </a:rPr>
              <a:t>Moreover, considerations are needed for cognitive and learning impairments that are invisible to the eye.</a:t>
            </a:r>
            <a:endParaRPr>
              <a:solidFill>
                <a:srgbClr val="222222"/>
              </a:solidFill>
            </a:endParaRPr>
          </a:p>
          <a:p>
            <a:pPr indent="0" lvl="0" marL="0" rtl="0" algn="l">
              <a:spcBef>
                <a:spcPts val="2100"/>
              </a:spcBef>
              <a:spcAft>
                <a:spcPts val="0"/>
              </a:spcAft>
              <a:buClr>
                <a:schemeClr val="dk1"/>
              </a:buClr>
              <a:buSzPts val="1100"/>
              <a:buFont typeface="Arial"/>
              <a:buNone/>
            </a:pPr>
            <a:r>
              <a:rPr lang="fr-CA">
                <a:solidFill>
                  <a:srgbClr val="222222"/>
                </a:solidFill>
              </a:rPr>
              <a:t>Your group of designers will now need to recognize more than color contrast when creating designs.</a:t>
            </a:r>
            <a:endParaRPr>
              <a:solidFill>
                <a:srgbClr val="222222"/>
              </a:solidFill>
            </a:endParaRPr>
          </a:p>
          <a:p>
            <a:pPr indent="0" lvl="0" marL="0" rtl="0" algn="l">
              <a:spcBef>
                <a:spcPts val="2100"/>
              </a:spcBef>
              <a:spcAft>
                <a:spcPts val="0"/>
              </a:spcAft>
              <a:buClr>
                <a:schemeClr val="dk1"/>
              </a:buClr>
              <a:buSzPts val="1100"/>
              <a:buFont typeface="Arial"/>
              <a:buNone/>
            </a:pPr>
            <a:r>
              <a:rPr lang="fr-CA">
                <a:solidFill>
                  <a:srgbClr val="222222"/>
                </a:solidFill>
              </a:rPr>
              <a:t>Font and UI element size and spacing, proper organizational and semantic headings and sub-headings, impact of accordions, tooltips, sliders, toggle buttons and carousels, all of these factors are more readily addressed during the design phase rather than while remediating, when design changes may be required.</a:t>
            </a:r>
            <a:endParaRPr>
              <a:solidFill>
                <a:srgbClr val="222222"/>
              </a:solidFill>
            </a:endParaRPr>
          </a:p>
          <a:p>
            <a:pPr indent="0" lvl="0" marL="0" rtl="0" algn="l">
              <a:spcBef>
                <a:spcPts val="2100"/>
              </a:spcBef>
              <a:spcAft>
                <a:spcPts val="0"/>
              </a:spcAft>
              <a:buClr>
                <a:schemeClr val="dk1"/>
              </a:buClr>
              <a:buSzPts val="1100"/>
              <a:buFont typeface="Arial"/>
              <a:buNone/>
            </a:pPr>
            <a:r>
              <a:rPr lang="fr-CA">
                <a:solidFill>
                  <a:srgbClr val="222222"/>
                </a:solidFill>
              </a:rPr>
              <a:t>With the knowledge of accessibility considerations upfront, accessibility will find itself seamlessly in the resulting designs.</a:t>
            </a:r>
            <a:endParaRPr>
              <a:solidFill>
                <a:srgbClr val="222222"/>
              </a:solidFill>
            </a:endParaRPr>
          </a:p>
          <a:p>
            <a:pPr indent="0" lvl="0" marL="0" rtl="0" algn="l">
              <a:spcBef>
                <a:spcPts val="2100"/>
              </a:spcBef>
              <a:spcAft>
                <a:spcPts val="0"/>
              </a:spcAft>
              <a:buClr>
                <a:schemeClr val="dk1"/>
              </a:buClr>
              <a:buSzPts val="1100"/>
              <a:buFont typeface="Arial"/>
              <a:buNone/>
            </a:pPr>
            <a:r>
              <a:rPr lang="fr-CA">
                <a:solidFill>
                  <a:srgbClr val="222222"/>
                </a:solidFill>
              </a:rPr>
              <a:t>Developers, who for years have been accustomed to leveraging non-semantic elements like </a:t>
            </a:r>
            <a:r>
              <a:rPr lang="fr-CA">
                <a:solidFill>
                  <a:srgbClr val="222222"/>
                </a:solidFill>
                <a:highlight>
                  <a:srgbClr val="EEEEEE"/>
                </a:highlight>
              </a:rPr>
              <a:t>divs</a:t>
            </a:r>
            <a:r>
              <a:rPr lang="fr-CA">
                <a:solidFill>
                  <a:srgbClr val="222222"/>
                </a:solidFill>
              </a:rPr>
              <a:t> and </a:t>
            </a:r>
            <a:r>
              <a:rPr lang="fr-CA">
                <a:solidFill>
                  <a:srgbClr val="222222"/>
                </a:solidFill>
                <a:highlight>
                  <a:srgbClr val="EEEEEE"/>
                </a:highlight>
              </a:rPr>
              <a:t>spans</a:t>
            </a:r>
            <a:r>
              <a:rPr lang="fr-CA">
                <a:solidFill>
                  <a:srgbClr val="222222"/>
                </a:solidFill>
              </a:rPr>
              <a:t> to perform their scripted magic, now need to think holistically about code semantics and craftsmanship as they approach development.</a:t>
            </a:r>
            <a:endParaRPr>
              <a:solidFill>
                <a:srgbClr val="222222"/>
              </a:solidFill>
            </a:endParaRPr>
          </a:p>
          <a:p>
            <a:pPr indent="0" lvl="0" marL="0" rtl="0" algn="l">
              <a:spcBef>
                <a:spcPts val="2100"/>
              </a:spcBef>
              <a:spcAft>
                <a:spcPts val="0"/>
              </a:spcAft>
              <a:buClr>
                <a:schemeClr val="dk1"/>
              </a:buClr>
              <a:buSzPts val="1100"/>
              <a:buFont typeface="Arial"/>
              <a:buNone/>
            </a:pPr>
            <a:r>
              <a:rPr lang="fr-CA">
                <a:solidFill>
                  <a:srgbClr val="222222"/>
                </a:solidFill>
              </a:rPr>
              <a:t>They’ll also need to pay attention to the relationships between labels, input fields, and their messaging, as well as the roles, properties, and states of custom widgets.</a:t>
            </a:r>
            <a:endParaRPr>
              <a:solidFill>
                <a:srgbClr val="222222"/>
              </a:solidFill>
            </a:endParaRPr>
          </a:p>
          <a:p>
            <a:pPr indent="0" lvl="0" marL="0" rtl="0" algn="l">
              <a:spcBef>
                <a:spcPts val="2100"/>
              </a:spcBef>
              <a:spcAft>
                <a:spcPts val="0"/>
              </a:spcAft>
              <a:buClr>
                <a:schemeClr val="dk1"/>
              </a:buClr>
              <a:buSzPts val="1100"/>
              <a:buFont typeface="Arial"/>
              <a:buNone/>
            </a:pPr>
            <a:r>
              <a:rPr lang="fr-CA">
                <a:solidFill>
                  <a:srgbClr val="222222"/>
                </a:solidFill>
              </a:rPr>
              <a:t>Inclusive Design addresses the second portion of that famous quote, “Teach a designer or developer to design and develop in an accessible manner, and they will consider it in all their work.”</a:t>
            </a:r>
            <a:endParaRPr>
              <a:solidFill>
                <a:srgbClr val="222222"/>
              </a:solidFill>
            </a:endParaRPr>
          </a:p>
          <a:p>
            <a:pPr indent="0" lvl="0" marL="0" rtl="0" algn="l">
              <a:spcBef>
                <a:spcPts val="2100"/>
              </a:spcBef>
              <a:spcAft>
                <a:spcPts val="0"/>
              </a:spcAft>
              <a:buClr>
                <a:schemeClr val="dk1"/>
              </a:buClr>
              <a:buSzPts val="1100"/>
              <a:buFont typeface="Arial"/>
              <a:buNone/>
            </a:pPr>
            <a:r>
              <a:rPr lang="fr-CA">
                <a:solidFill>
                  <a:srgbClr val="222222"/>
                </a:solidFill>
              </a:rPr>
              <a:t>Rather than focusing on providing remediation steps, teach accessible considerations when designing or coding upfront.</a:t>
            </a:r>
            <a:endParaRPr>
              <a:solidFill>
                <a:srgbClr val="222222"/>
              </a:solidFill>
            </a:endParaRPr>
          </a:p>
          <a:p>
            <a:pPr indent="0" lvl="0" marL="0" rtl="0" algn="l">
              <a:spcBef>
                <a:spcPts val="2100"/>
              </a:spcBef>
              <a:spcAft>
                <a:spcPts val="0"/>
              </a:spcAft>
              <a:buClr>
                <a:schemeClr val="dk1"/>
              </a:buClr>
              <a:buSzPts val="1100"/>
              <a:buFont typeface="Arial"/>
              <a:buNone/>
            </a:pPr>
            <a:r>
              <a:rPr lang="fr-CA">
                <a:solidFill>
                  <a:srgbClr val="222222"/>
                </a:solidFill>
              </a:rPr>
              <a:t>You’ll reduce the time and resources needed to repeatedly remediate websites and apps.</a:t>
            </a:r>
            <a:endParaRPr>
              <a:solidFill>
                <a:srgbClr val="222222"/>
              </a:solidFill>
            </a:endParaRPr>
          </a:p>
          <a:p>
            <a:pPr indent="0" lvl="0" marL="0" rtl="0" algn="l">
              <a:spcBef>
                <a:spcPts val="2100"/>
              </a:spcBef>
              <a:spcAft>
                <a:spcPts val="0"/>
              </a:spcAft>
              <a:buClr>
                <a:schemeClr val="dk1"/>
              </a:buClr>
              <a:buSzPts val="1100"/>
              <a:buFont typeface="Arial"/>
              <a:buNone/>
            </a:pPr>
            <a:r>
              <a:rPr lang="fr-CA">
                <a:solidFill>
                  <a:srgbClr val="222222"/>
                </a:solidFill>
              </a:rPr>
              <a:t>And that is better for all.</a:t>
            </a:r>
            <a:endParaRPr>
              <a:solidFill>
                <a:srgbClr val="222222"/>
              </a:solidFill>
            </a:endParaRPr>
          </a:p>
          <a:p>
            <a:pPr indent="0" lvl="0" marL="0" rtl="0" algn="l">
              <a:spcBef>
                <a:spcPts val="210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1" name="Shape 351"/>
        <p:cNvGrpSpPr/>
        <p:nvPr/>
      </p:nvGrpSpPr>
      <p:grpSpPr>
        <a:xfrm>
          <a:off x="0" y="0"/>
          <a:ext cx="0" cy="0"/>
          <a:chOff x="0" y="0"/>
          <a:chExt cx="0" cy="0"/>
        </a:xfrm>
      </p:grpSpPr>
      <p:sp>
        <p:nvSpPr>
          <p:cNvPr id="352" name="Google Shape;352;g4ffd360743_0_16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4ffd360743_0_16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fr-CA">
                <a:solidFill>
                  <a:schemeClr val="dk1"/>
                </a:solidFill>
              </a:rPr>
              <a:t>The truth is that “good design” considers the best form and function for some people, but excludes many people on the basis of ability — and individuals with disabilities are often left out. We want to change that.</a:t>
            </a:r>
            <a:endParaRPr>
              <a:solidFill>
                <a:schemeClr val="dk1"/>
              </a:solidFill>
            </a:endParaRPr>
          </a:p>
          <a:p>
            <a:pPr indent="0" lvl="0" marL="0" rtl="0" algn="l">
              <a:spcBef>
                <a:spcPts val="1300"/>
              </a:spcBef>
              <a:spcAft>
                <a:spcPts val="0"/>
              </a:spcAft>
              <a:buClr>
                <a:schemeClr val="dk1"/>
              </a:buClr>
              <a:buSzPts val="1100"/>
              <a:buFont typeface="Arial"/>
              <a:buNone/>
            </a:pPr>
            <a:r>
              <a:rPr lang="fr-CA">
                <a:solidFill>
                  <a:schemeClr val="dk1"/>
                </a:solidFill>
              </a:rPr>
              <a:t>Design should be inclusive, bringing more people in instead of shutting them out. We believe that design shouldn’t discriminate or divide us up, but bring us together.</a:t>
            </a:r>
            <a:endParaRPr>
              <a:solidFill>
                <a:schemeClr val="dk1"/>
              </a:solidFill>
            </a:endParaRPr>
          </a:p>
          <a:p>
            <a:pPr indent="0" lvl="0" marL="0" rtl="0" algn="l">
              <a:spcBef>
                <a:spcPts val="1300"/>
              </a:spcBef>
              <a:spcAft>
                <a:spcPts val="0"/>
              </a:spcAft>
              <a:buClr>
                <a:schemeClr val="dk1"/>
              </a:buClr>
              <a:buSzPts val="1100"/>
              <a:buFont typeface="Arial"/>
              <a:buNone/>
            </a:pPr>
            <a:r>
              <a:rPr lang="fr-CA">
                <a:solidFill>
                  <a:schemeClr val="dk1"/>
                </a:solidFill>
              </a:rPr>
              <a:t>Individuals with disabilities should have equal and integrated access to quality products, services, and structures — that everyone has a right to enjoy beautiful, functional design, and that we all benefit when we enjoy design together.</a:t>
            </a:r>
            <a:endParaRPr b="1" sz="2800">
              <a:solidFill>
                <a:schemeClr val="dk1"/>
              </a:solidFill>
              <a:latin typeface="Lato"/>
              <a:ea typeface="Lato"/>
              <a:cs typeface="Lato"/>
              <a:sym typeface="Lato"/>
            </a:endParaRPr>
          </a:p>
          <a:p>
            <a:pPr indent="0" lvl="0" marL="0" rtl="0" algn="l">
              <a:spcBef>
                <a:spcPts val="130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0" name="Shape 240"/>
        <p:cNvGrpSpPr/>
        <p:nvPr/>
      </p:nvGrpSpPr>
      <p:grpSpPr>
        <a:xfrm>
          <a:off x="0" y="0"/>
          <a:ext cx="0" cy="0"/>
          <a:chOff x="0" y="0"/>
          <a:chExt cx="0" cy="0"/>
        </a:xfrm>
      </p:grpSpPr>
      <p:sp>
        <p:nvSpPr>
          <p:cNvPr id="241" name="Google Shape;241;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2" name="Google Shape;242;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6" name="Shape 356"/>
        <p:cNvGrpSpPr/>
        <p:nvPr/>
      </p:nvGrpSpPr>
      <p:grpSpPr>
        <a:xfrm>
          <a:off x="0" y="0"/>
          <a:ext cx="0" cy="0"/>
          <a:chOff x="0" y="0"/>
          <a:chExt cx="0" cy="0"/>
        </a:xfrm>
      </p:grpSpPr>
      <p:sp>
        <p:nvSpPr>
          <p:cNvPr id="357" name="Google Shape;357;g4ffd360743_0_5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4ffd360743_0_5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CA" sz="1600">
                <a:solidFill>
                  <a:schemeClr val="dk1"/>
                </a:solidFill>
                <a:highlight>
                  <a:srgbClr val="FFFFFF"/>
                </a:highlight>
                <a:latin typeface="Georgia"/>
                <a:ea typeface="Georgia"/>
                <a:cs typeface="Georgia"/>
                <a:sym typeface="Georgia"/>
              </a:rPr>
              <a:t>We all can be considered disabled in some scenarios. When driving a car, touch interaction is impaired. Everyone can benefit from inclusive voice-control (assistants like Cortana or Siri for example). Having a newborn on your hands? You’re limited to one hand for interaction with a smartphone. You are disabled. Temporarily. My </a:t>
            </a:r>
            <a:r>
              <a:rPr lang="fr-CA" sz="1600">
                <a:solidFill>
                  <a:schemeClr val="hlink"/>
                </a:solidFill>
                <a:uFill>
                  <a:noFill/>
                </a:uFill>
                <a:latin typeface="Georgia"/>
                <a:ea typeface="Georgia"/>
                <a:cs typeface="Georgia"/>
                <a:sym typeface="Georgia"/>
                <a:hlinkClick r:id="rId2"/>
              </a:rPr>
              <a:t>favorite example</a:t>
            </a:r>
            <a:r>
              <a:rPr lang="fr-CA" sz="1600">
                <a:solidFill>
                  <a:schemeClr val="dk1"/>
                </a:solidFill>
                <a:highlight>
                  <a:srgbClr val="FFFFFF"/>
                </a:highlight>
                <a:latin typeface="Georgia"/>
                <a:ea typeface="Georgia"/>
                <a:cs typeface="Georgia"/>
                <a:sym typeface="Georgia"/>
              </a:rPr>
              <a:t> are curb cuts for easier and safer crossing the street on a wheelchair. It is mainly for people with permanent disabilities and can seem like a significant design constraint, but… it actually also helps people with strollers, kids on a bicycles or can save you from injury. Inclusive design is simply better design.</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3" name="Shape 363"/>
        <p:cNvGrpSpPr/>
        <p:nvPr/>
      </p:nvGrpSpPr>
      <p:grpSpPr>
        <a:xfrm>
          <a:off x="0" y="0"/>
          <a:ext cx="0" cy="0"/>
          <a:chOff x="0" y="0"/>
          <a:chExt cx="0" cy="0"/>
        </a:xfrm>
      </p:grpSpPr>
      <p:sp>
        <p:nvSpPr>
          <p:cNvPr id="364" name="Google Shape;364;g4ffd360743_0_16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4ffd360743_0_16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9400"/>
              </a:spcBef>
              <a:spcAft>
                <a:spcPts val="0"/>
              </a:spcAft>
              <a:buClr>
                <a:schemeClr val="dk1"/>
              </a:buClr>
              <a:buSzPts val="1100"/>
              <a:buFont typeface="Arial"/>
              <a:buNone/>
            </a:pPr>
            <a:r>
              <a:rPr i="1" lang="fr-CA">
                <a:solidFill>
                  <a:schemeClr val="dk1"/>
                </a:solidFill>
              </a:rPr>
              <a:t>References: </a:t>
            </a:r>
            <a:r>
              <a:rPr i="1" lang="fr-CA">
                <a:solidFill>
                  <a:srgbClr val="1155CC"/>
                </a:solidFill>
                <a:uFill>
                  <a:noFill/>
                </a:uFill>
                <a:hlinkClick r:id="rId2"/>
              </a:rPr>
              <a:t>Personas for accessible UX</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9" name="Shape 369"/>
        <p:cNvGrpSpPr/>
        <p:nvPr/>
      </p:nvGrpSpPr>
      <p:grpSpPr>
        <a:xfrm>
          <a:off x="0" y="0"/>
          <a:ext cx="0" cy="0"/>
          <a:chOff x="0" y="0"/>
          <a:chExt cx="0" cy="0"/>
        </a:xfrm>
      </p:grpSpPr>
      <p:sp>
        <p:nvSpPr>
          <p:cNvPr id="370" name="Google Shape;370;g4ffd360743_0_18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4ffd360743_0_18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2300"/>
              </a:spcAft>
              <a:buClr>
                <a:schemeClr val="dk1"/>
              </a:buClr>
              <a:buSzPts val="1100"/>
              <a:buFont typeface="Arial"/>
              <a:buNone/>
            </a:pPr>
            <a:r>
              <a:rPr lang="fr-CA">
                <a:solidFill>
                  <a:srgbClr val="919EA9"/>
                </a:solidFill>
              </a:rPr>
              <a:t>Microsoft’s Inclusive Design Tookit argues that there’s no such thing as ‘normal’ and that we can’t assume all senses and abilities are fully enabled all the time.</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5" name="Shape 375"/>
        <p:cNvGrpSpPr/>
        <p:nvPr/>
      </p:nvGrpSpPr>
      <p:grpSpPr>
        <a:xfrm>
          <a:off x="0" y="0"/>
          <a:ext cx="0" cy="0"/>
          <a:chOff x="0" y="0"/>
          <a:chExt cx="0" cy="0"/>
        </a:xfrm>
      </p:grpSpPr>
      <p:sp>
        <p:nvSpPr>
          <p:cNvPr id="376" name="Google Shape;376;g4ffd360743_0_16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4ffd360743_0_16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1" name="Shape 381"/>
        <p:cNvGrpSpPr/>
        <p:nvPr/>
      </p:nvGrpSpPr>
      <p:grpSpPr>
        <a:xfrm>
          <a:off x="0" y="0"/>
          <a:ext cx="0" cy="0"/>
          <a:chOff x="0" y="0"/>
          <a:chExt cx="0" cy="0"/>
        </a:xfrm>
      </p:grpSpPr>
      <p:sp>
        <p:nvSpPr>
          <p:cNvPr id="382" name="Google Shape;382;g4ffd360743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4ffd360743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6" name="Shape 386"/>
        <p:cNvGrpSpPr/>
        <p:nvPr/>
      </p:nvGrpSpPr>
      <p:grpSpPr>
        <a:xfrm>
          <a:off x="0" y="0"/>
          <a:ext cx="0" cy="0"/>
          <a:chOff x="0" y="0"/>
          <a:chExt cx="0" cy="0"/>
        </a:xfrm>
      </p:grpSpPr>
      <p:sp>
        <p:nvSpPr>
          <p:cNvPr id="387" name="Google Shape;387;g4ffd360743_0_15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4ffd360743_0_15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8300"/>
              </a:spcBef>
              <a:spcAft>
                <a:spcPts val="0"/>
              </a:spcAft>
              <a:buNone/>
            </a:pPr>
            <a:r>
              <a:rPr lang="fr-CA">
                <a:solidFill>
                  <a:schemeClr val="dk1"/>
                </a:solidFill>
              </a:rPr>
              <a:t>As a UX designAccessibility allows users of all abilities to understand, use and enjoy the web. As designers, it is our responsibility to make sure we design in a way that is usable to all users irrespective of their situation, abilities or context.</a:t>
            </a:r>
            <a:endParaRPr>
              <a:solidFill>
                <a:schemeClr val="dk1"/>
              </a:solidFill>
            </a:endParaRPr>
          </a:p>
          <a:p>
            <a:pPr indent="0" lvl="0" marL="0" rtl="0" algn="l">
              <a:spcBef>
                <a:spcPts val="9500"/>
              </a:spcBef>
              <a:spcAft>
                <a:spcPts val="0"/>
              </a:spcAft>
              <a:buNone/>
            </a:pPr>
            <a:r>
              <a:rPr i="1" lang="fr-CA">
                <a:solidFill>
                  <a:schemeClr val="dk1"/>
                </a:solidFill>
              </a:rPr>
              <a:t>The first and foremost step to build an accessible product is to build empathy and install an inclusive design mentality.</a:t>
            </a:r>
            <a:endParaRPr i="1">
              <a:solidFill>
                <a:schemeClr val="dk1"/>
              </a:solidFill>
            </a:endParaRPr>
          </a:p>
          <a:p>
            <a:pPr indent="0" lvl="0" marL="0" rtl="0" algn="l">
              <a:spcBef>
                <a:spcPts val="9500"/>
              </a:spcBef>
              <a:spcAft>
                <a:spcPts val="0"/>
              </a:spcAft>
              <a:buNone/>
            </a:pPr>
            <a:r>
              <a:rPr lang="fr-CA">
                <a:solidFill>
                  <a:schemeClr val="dk1"/>
                </a:solidFill>
              </a:rPr>
              <a:t>Accessibility is not confined to a group of users with some different abilities, for example, visual, motor, auditory, speech, or cognitive disabilities, rather it extends to anyone who is experiencing any permanent, temporary or situational disability, e.g., having only one arm is a permanent condition, having an injured arm is a temporary, and holding a baby in one arm is situational — in each case the user is able to complete tasks with only one hand.</a:t>
            </a:r>
            <a:endParaRPr>
              <a:solidFill>
                <a:schemeClr val="dk1"/>
              </a:solidFill>
            </a:endParaRPr>
          </a:p>
          <a:p>
            <a:pPr indent="0" lvl="0" marL="0" rtl="0" algn="l">
              <a:spcBef>
                <a:spcPts val="7600"/>
              </a:spcBef>
              <a:spcAft>
                <a:spcPts val="0"/>
              </a:spcAft>
              <a:buNone/>
            </a:pPr>
            <a:r>
              <a:rPr lang="fr-CA">
                <a:solidFill>
                  <a:schemeClr val="dk1"/>
                </a:solidFill>
              </a:rPr>
              <a:t>Therefore, the aim is to make web content more usable to users in general, it is important to build empathy and celebrate accessibility requirements as a set of design constraints to build a better product. Accessibility is a vast subject. This article focuses mainly on guidelines specific to designers and content writers (to some extent) that would help to build a more accessible product.</a:t>
            </a:r>
            <a:endParaRPr b="1">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3" name="Shape 393"/>
        <p:cNvGrpSpPr/>
        <p:nvPr/>
      </p:nvGrpSpPr>
      <p:grpSpPr>
        <a:xfrm>
          <a:off x="0" y="0"/>
          <a:ext cx="0" cy="0"/>
          <a:chOff x="0" y="0"/>
          <a:chExt cx="0" cy="0"/>
        </a:xfrm>
      </p:grpSpPr>
      <p:sp>
        <p:nvSpPr>
          <p:cNvPr id="394" name="Google Shape;394;g4ffd360743_0_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5" name="Google Shape;395;g4ffd360743_0_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marR="0" rtl="0" algn="l">
              <a:lnSpc>
                <a:spcPct val="100000"/>
              </a:lnSpc>
              <a:spcBef>
                <a:spcPts val="0"/>
              </a:spcBef>
              <a:spcAft>
                <a:spcPts val="0"/>
              </a:spcAft>
              <a:buClr>
                <a:schemeClr val="dk1"/>
              </a:buClr>
              <a:buSzPts val="1100"/>
              <a:buFont typeface="Arial"/>
              <a:buNone/>
            </a:pPr>
            <a:r>
              <a:rPr lang="fr-CA">
                <a:solidFill>
                  <a:schemeClr val="dk1"/>
                </a:solidFill>
              </a:rPr>
              <a:t>Time: 15 Minutes</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8" name="Shape 398"/>
        <p:cNvGrpSpPr/>
        <p:nvPr/>
      </p:nvGrpSpPr>
      <p:grpSpPr>
        <a:xfrm>
          <a:off x="0" y="0"/>
          <a:ext cx="0" cy="0"/>
          <a:chOff x="0" y="0"/>
          <a:chExt cx="0" cy="0"/>
        </a:xfrm>
      </p:grpSpPr>
      <p:sp>
        <p:nvSpPr>
          <p:cNvPr id="399" name="Google Shape;399;g4ffd360743_0_14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0" name="Google Shape;400;g4ffd360743_0_14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2200"/>
              </a:spcBef>
              <a:spcAft>
                <a:spcPts val="0"/>
              </a:spcAft>
              <a:buClr>
                <a:schemeClr val="dk1"/>
              </a:buClr>
              <a:buSzPts val="1100"/>
              <a:buFont typeface="Arial"/>
              <a:buNone/>
            </a:pPr>
            <a:r>
              <a:rPr lang="fr-CA">
                <a:solidFill>
                  <a:schemeClr val="dk1"/>
                </a:solidFill>
              </a:rPr>
              <a:t>If we start our design process narrow-minded, concentrating on familiar demographics, regions, personal abilities or languages, we will end up with a product of limited application. It will be bad for users, but also bad for us — product makers. Designing inclusively lets us to reach much broader audience with things we create. Inclusive design helps </a:t>
            </a:r>
            <a:r>
              <a:rPr i="1" lang="fr-CA">
                <a:solidFill>
                  <a:schemeClr val="dk1"/>
                </a:solidFill>
              </a:rPr>
              <a:t>improve</a:t>
            </a:r>
            <a:r>
              <a:rPr lang="fr-CA">
                <a:solidFill>
                  <a:schemeClr val="dk1"/>
                </a:solidFill>
              </a:rPr>
              <a:t> customer satisfaction. It’s pure profit — for both sides.</a:t>
            </a:r>
            <a:endParaRPr>
              <a:solidFill>
                <a:schemeClr val="dk1"/>
              </a:solidFill>
            </a:endParaRPr>
          </a:p>
          <a:p>
            <a:pPr indent="0" lvl="0" marL="0" rtl="0" algn="l">
              <a:spcBef>
                <a:spcPts val="2200"/>
              </a:spcBef>
              <a:spcAft>
                <a:spcPts val="0"/>
              </a:spcAft>
              <a:buClr>
                <a:schemeClr val="dk1"/>
              </a:buClr>
              <a:buSzPts val="1100"/>
              <a:buFont typeface="Arial"/>
              <a:buNone/>
            </a:pPr>
            <a:r>
              <a:rPr lang="fr-CA">
                <a:solidFill>
                  <a:schemeClr val="dk1"/>
                </a:solidFill>
              </a:rPr>
              <a:t>Second, I had to change my understanding of what </a:t>
            </a:r>
            <a:r>
              <a:rPr i="1" lang="fr-CA">
                <a:solidFill>
                  <a:schemeClr val="dk1"/>
                </a:solidFill>
              </a:rPr>
              <a:t>disability</a:t>
            </a:r>
            <a:r>
              <a:rPr lang="fr-CA">
                <a:solidFill>
                  <a:schemeClr val="dk1"/>
                </a:solidFill>
              </a:rPr>
              <a:t> is. Old definition concentrates on biological or mental part of this problem, describing it as a </a:t>
            </a:r>
            <a:r>
              <a:rPr i="1" lang="fr-CA">
                <a:solidFill>
                  <a:schemeClr val="dk1"/>
                </a:solidFill>
              </a:rPr>
              <a:t>health condition</a:t>
            </a:r>
            <a:r>
              <a:rPr lang="fr-CA">
                <a:solidFill>
                  <a:schemeClr val="dk1"/>
                </a:solidFill>
              </a:rPr>
              <a:t>. Inclusive design approach brings us much broader meaning of disability. “Disability is designed”. It’s not a personal attribute or health condition, it’s a mismatch in human interaction with other humans or environment. If we think about it that way, disability is not a state nor property. It’s more like </a:t>
            </a:r>
            <a:r>
              <a:rPr i="1" lang="fr-CA">
                <a:solidFill>
                  <a:schemeClr val="dk1"/>
                </a:solidFill>
              </a:rPr>
              <a:t>situation</a:t>
            </a:r>
            <a:r>
              <a:rPr lang="fr-CA">
                <a:solidFill>
                  <a:schemeClr val="dk1"/>
                </a:solidFill>
              </a:rPr>
              <a:t>.</a:t>
            </a:r>
            <a:endParaRPr>
              <a:solidFill>
                <a:schemeClr val="dk1"/>
              </a:solidFill>
            </a:endParaRPr>
          </a:p>
          <a:p>
            <a:pPr indent="0" lvl="0" marL="0" rtl="0" algn="l">
              <a:spcBef>
                <a:spcPts val="0"/>
              </a:spcBef>
              <a:spcAft>
                <a:spcPts val="0"/>
              </a:spcAft>
              <a:buClr>
                <a:schemeClr val="dk1"/>
              </a:buClr>
              <a:buSzPts val="1100"/>
              <a:buFont typeface="Arial"/>
              <a:buNone/>
            </a:pPr>
            <a:r>
              <a:t/>
            </a:r>
            <a:endParaRPr sz="14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4" name="Shape 404"/>
        <p:cNvGrpSpPr/>
        <p:nvPr/>
      </p:nvGrpSpPr>
      <p:grpSpPr>
        <a:xfrm>
          <a:off x="0" y="0"/>
          <a:ext cx="0" cy="0"/>
          <a:chOff x="0" y="0"/>
          <a:chExt cx="0" cy="0"/>
        </a:xfrm>
      </p:grpSpPr>
      <p:sp>
        <p:nvSpPr>
          <p:cNvPr id="405" name="Google Shape;405;g4ffd360743_0_16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6" name="Google Shape;406;g4ffd360743_0_16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9" name="Shape 409"/>
        <p:cNvGrpSpPr/>
        <p:nvPr/>
      </p:nvGrpSpPr>
      <p:grpSpPr>
        <a:xfrm>
          <a:off x="0" y="0"/>
          <a:ext cx="0" cy="0"/>
          <a:chOff x="0" y="0"/>
          <a:chExt cx="0" cy="0"/>
        </a:xfrm>
      </p:grpSpPr>
      <p:sp>
        <p:nvSpPr>
          <p:cNvPr id="410" name="Google Shape;410;g4ffd360743_0_8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4ffd360743_0_8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CA"/>
              <a:t>Microsoft Inclusive Design Toolkit</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3" name="Shape 253"/>
        <p:cNvGrpSpPr/>
        <p:nvPr/>
      </p:nvGrpSpPr>
      <p:grpSpPr>
        <a:xfrm>
          <a:off x="0" y="0"/>
          <a:ext cx="0" cy="0"/>
          <a:chOff x="0" y="0"/>
          <a:chExt cx="0" cy="0"/>
        </a:xfrm>
      </p:grpSpPr>
      <p:sp>
        <p:nvSpPr>
          <p:cNvPr id="254" name="Google Shape;254;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5" name="Google Shape;255;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1800"/>
              </a:spcBef>
              <a:spcAft>
                <a:spcPts val="0"/>
              </a:spcAft>
              <a:buClr>
                <a:schemeClr val="dk1"/>
              </a:buClr>
              <a:buSzPts val="1100"/>
              <a:buFont typeface="Arial"/>
              <a:buNone/>
            </a:pPr>
            <a:r>
              <a:rPr b="1" lang="fr-CA">
                <a:solidFill>
                  <a:schemeClr val="dk1"/>
                </a:solidFill>
              </a:rPr>
              <a:t>A More In-Depth Primer</a:t>
            </a:r>
            <a:endParaRPr b="1">
              <a:solidFill>
                <a:schemeClr val="dk1"/>
              </a:solidFill>
            </a:endParaRPr>
          </a:p>
          <a:p>
            <a:pPr indent="0" lvl="0" marL="0" rtl="0" algn="l">
              <a:spcBef>
                <a:spcPts val="400"/>
              </a:spcBef>
              <a:spcAft>
                <a:spcPts val="0"/>
              </a:spcAft>
              <a:buClr>
                <a:schemeClr val="dk1"/>
              </a:buClr>
              <a:buSzPts val="1100"/>
              <a:buFont typeface="Arial"/>
              <a:buNone/>
            </a:pPr>
            <a:br>
              <a:rPr lang="fr-CA">
                <a:solidFill>
                  <a:srgbClr val="333333"/>
                </a:solidFill>
              </a:rPr>
            </a:br>
            <a:r>
              <a:rPr lang="fr-CA">
                <a:solidFill>
                  <a:srgbClr val="333333"/>
                </a:solidFill>
              </a:rPr>
              <a:t>When working with anyone new to thinking about inclusive design, I like to have them perform an in-depth thought experiment. </a:t>
            </a:r>
            <a:endParaRPr sz="1400">
              <a:solidFill>
                <a:schemeClr val="dk1"/>
              </a:solidFill>
            </a:endParaRPr>
          </a:p>
          <a:p>
            <a:pPr indent="0" lvl="0" marL="0" rtl="0" algn="l">
              <a:spcBef>
                <a:spcPts val="0"/>
              </a:spcBef>
              <a:spcAft>
                <a:spcPts val="0"/>
              </a:spcAft>
              <a:buClr>
                <a:schemeClr val="dk1"/>
              </a:buClr>
              <a:buSzPts val="1100"/>
              <a:buFont typeface="Arial"/>
              <a:buNone/>
            </a:pPr>
            <a:r>
              <a:t/>
            </a:r>
            <a:endParaRPr>
              <a:solidFill>
                <a:srgbClr val="333333"/>
              </a:solidFill>
            </a:endParaRPr>
          </a:p>
          <a:p>
            <a:pPr indent="0" lvl="0" marL="0" rtl="0" algn="l">
              <a:spcBef>
                <a:spcPts val="0"/>
              </a:spcBef>
              <a:spcAft>
                <a:spcPts val="0"/>
              </a:spcAft>
              <a:buClr>
                <a:schemeClr val="dk1"/>
              </a:buClr>
              <a:buSzPts val="1100"/>
              <a:buFont typeface="Arial"/>
              <a:buNone/>
            </a:pPr>
            <a:r>
              <a:rPr lang="fr-CA">
                <a:solidFill>
                  <a:srgbClr val="333333"/>
                </a:solidFill>
              </a:rPr>
              <a:t>It goes something like this:</a:t>
            </a:r>
            <a:endParaRPr>
              <a:solidFill>
                <a:srgbClr val="333333"/>
              </a:solidFill>
            </a:endParaRPr>
          </a:p>
          <a:p>
            <a:pPr indent="-298450" lvl="0" marL="457200" rtl="0" algn="l">
              <a:spcBef>
                <a:spcPts val="1200"/>
              </a:spcBef>
              <a:spcAft>
                <a:spcPts val="0"/>
              </a:spcAft>
              <a:buClr>
                <a:schemeClr val="dk1"/>
              </a:buClr>
              <a:buSzPts val="1100"/>
              <a:buChar char="●"/>
            </a:pPr>
            <a:r>
              <a:rPr lang="fr-CA">
                <a:solidFill>
                  <a:schemeClr val="dk1"/>
                </a:solidFill>
              </a:rPr>
              <a:t>There’s a moderately heavy door ahead that swings out towards you. There is a bright light just above the door, shining down. Vertical bar handles are on either face and it is locked by a keypad on the left.</a:t>
            </a:r>
            <a:endParaRPr>
              <a:solidFill>
                <a:schemeClr val="dk1"/>
              </a:solidFill>
            </a:endParaRPr>
          </a:p>
          <a:p>
            <a:pPr indent="-298450" lvl="0" marL="457200" rtl="0" algn="l">
              <a:spcBef>
                <a:spcPts val="0"/>
              </a:spcBef>
              <a:spcAft>
                <a:spcPts val="0"/>
              </a:spcAft>
              <a:buClr>
                <a:schemeClr val="dk1"/>
              </a:buClr>
              <a:buSzPts val="1100"/>
              <a:buChar char="●"/>
            </a:pPr>
            <a:r>
              <a:rPr lang="fr-CA">
                <a:solidFill>
                  <a:schemeClr val="dk1"/>
                </a:solidFill>
              </a:rPr>
              <a:t>How do you get through the door?</a:t>
            </a:r>
            <a:endParaRPr>
              <a:solidFill>
                <a:schemeClr val="dk1"/>
              </a:solidFill>
            </a:endParaRPr>
          </a:p>
          <a:p>
            <a:pPr indent="-298450" lvl="0" marL="457200" rtl="0" algn="l">
              <a:spcBef>
                <a:spcPts val="0"/>
              </a:spcBef>
              <a:spcAft>
                <a:spcPts val="0"/>
              </a:spcAft>
              <a:buClr>
                <a:schemeClr val="dk1"/>
              </a:buClr>
              <a:buSzPts val="1100"/>
              <a:buChar char="●"/>
            </a:pPr>
            <a:r>
              <a:rPr lang="fr-CA">
                <a:solidFill>
                  <a:schemeClr val="dk1"/>
                </a:solidFill>
              </a:rPr>
              <a:t>Now imagine you are holding bags of groceries in each arm. How do you open the door?Imagine you are on crutches. How, now?What if you are in a wheelchair?What if you just went to the eye doctor and your pupils are dilated?</a:t>
            </a:r>
            <a:endParaRPr>
              <a:solidFill>
                <a:schemeClr val="dk1"/>
              </a:solidFill>
            </a:endParaRPr>
          </a:p>
          <a:p>
            <a:pPr indent="-298450" lvl="0" marL="457200" rtl="0" algn="l">
              <a:spcBef>
                <a:spcPts val="0"/>
              </a:spcBef>
              <a:spcAft>
                <a:spcPts val="0"/>
              </a:spcAft>
              <a:buClr>
                <a:schemeClr val="dk1"/>
              </a:buClr>
              <a:buSzPts val="1100"/>
              <a:buChar char="●"/>
            </a:pPr>
            <a:r>
              <a:rPr lang="fr-CA">
                <a:solidFill>
                  <a:schemeClr val="dk1"/>
                </a:solidFill>
              </a:rPr>
              <a:t>What if you can’t see at all?</a:t>
            </a:r>
            <a:endParaRPr>
              <a:solidFill>
                <a:schemeClr val="dk1"/>
              </a:solidFill>
            </a:endParaRPr>
          </a:p>
          <a:p>
            <a:pPr indent="0" lvl="0" marL="0" rtl="0" algn="l">
              <a:spcBef>
                <a:spcPts val="1200"/>
              </a:spcBef>
              <a:spcAft>
                <a:spcPts val="0"/>
              </a:spcAft>
              <a:buClr>
                <a:schemeClr val="dk1"/>
              </a:buClr>
              <a:buSzPts val="1100"/>
              <a:buFont typeface="Arial"/>
              <a:buNone/>
            </a:pPr>
            <a:r>
              <a:rPr lang="fr-CA">
                <a:solidFill>
                  <a:srgbClr val="333333"/>
                </a:solidFill>
              </a:rPr>
              <a:t>This thought experiment sheds light on how we can better make things for all people. Instead of thinking about simply designing a door, we can start to look at the door (or any other product) from multiple vantage points and different types of interactions.</a:t>
            </a:r>
            <a:endParaRPr>
              <a:solidFill>
                <a:srgbClr val="333333"/>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228600" lvl="0" marL="457200" marR="0" rtl="0" algn="l">
              <a:lnSpc>
                <a:spcPct val="100000"/>
              </a:lnSpc>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4" name="Shape 414"/>
        <p:cNvGrpSpPr/>
        <p:nvPr/>
      </p:nvGrpSpPr>
      <p:grpSpPr>
        <a:xfrm>
          <a:off x="0" y="0"/>
          <a:ext cx="0" cy="0"/>
          <a:chOff x="0" y="0"/>
          <a:chExt cx="0" cy="0"/>
        </a:xfrm>
      </p:grpSpPr>
      <p:sp>
        <p:nvSpPr>
          <p:cNvPr id="415" name="Google Shape;415;g4ffd360743_0_19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6" name="Google Shape;416;g4ffd360743_0_19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1" name="Shape 421"/>
        <p:cNvGrpSpPr/>
        <p:nvPr/>
      </p:nvGrpSpPr>
      <p:grpSpPr>
        <a:xfrm>
          <a:off x="0" y="0"/>
          <a:ext cx="0" cy="0"/>
          <a:chOff x="0" y="0"/>
          <a:chExt cx="0" cy="0"/>
        </a:xfrm>
      </p:grpSpPr>
      <p:sp>
        <p:nvSpPr>
          <p:cNvPr id="422" name="Google Shape;422;g4ffd360743_0_14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3" name="Google Shape;423;g4ffd360743_0_14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6" name="Shape 426"/>
        <p:cNvGrpSpPr/>
        <p:nvPr/>
      </p:nvGrpSpPr>
      <p:grpSpPr>
        <a:xfrm>
          <a:off x="0" y="0"/>
          <a:ext cx="0" cy="0"/>
          <a:chOff x="0" y="0"/>
          <a:chExt cx="0" cy="0"/>
        </a:xfrm>
      </p:grpSpPr>
      <p:sp>
        <p:nvSpPr>
          <p:cNvPr id="427" name="Google Shape;427;g4ffd360743_0_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8" name="Google Shape;428;g4ffd360743_0_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marR="0" rtl="0" algn="l">
              <a:lnSpc>
                <a:spcPct val="100000"/>
              </a:lnSpc>
              <a:spcBef>
                <a:spcPts val="0"/>
              </a:spcBef>
              <a:spcAft>
                <a:spcPts val="0"/>
              </a:spcAft>
              <a:buClr>
                <a:schemeClr val="dk1"/>
              </a:buClr>
              <a:buSzPts val="1100"/>
              <a:buFont typeface="Arial"/>
              <a:buNone/>
            </a:pPr>
            <a:r>
              <a:rPr lang="fr-CA">
                <a:solidFill>
                  <a:schemeClr val="dk1"/>
                </a:solidFill>
              </a:rPr>
              <a:t>Time: 15 Minutes</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1" name="Shape 431"/>
        <p:cNvGrpSpPr/>
        <p:nvPr/>
      </p:nvGrpSpPr>
      <p:grpSpPr>
        <a:xfrm>
          <a:off x="0" y="0"/>
          <a:ext cx="0" cy="0"/>
          <a:chOff x="0" y="0"/>
          <a:chExt cx="0" cy="0"/>
        </a:xfrm>
      </p:grpSpPr>
      <p:sp>
        <p:nvSpPr>
          <p:cNvPr id="432" name="Google Shape;432;g4ffd360743_0_9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3" name="Google Shape;433;g4ffd360743_0_9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2900"/>
              </a:spcBef>
              <a:spcAft>
                <a:spcPts val="0"/>
              </a:spcAft>
              <a:buClr>
                <a:schemeClr val="dk1"/>
              </a:buClr>
              <a:buSzPts val="1100"/>
              <a:buFont typeface="Arial"/>
              <a:buNone/>
            </a:pPr>
            <a:r>
              <a:rPr lang="fr-CA">
                <a:solidFill>
                  <a:schemeClr val="dk1"/>
                </a:solidFill>
              </a:rPr>
              <a:t>We all can be considered disabled in some scenarios. When driving a car, touch interaction is impaired. Everyone can benefit from inclusive voice-control (assistants like Cortana or Siri for example). Having a newborn on your hands? You’re limited to one hand for interaction with a smartphone. You are disabled. Temporarily. My </a:t>
            </a:r>
            <a:r>
              <a:rPr lang="fr-CA">
                <a:solidFill>
                  <a:srgbClr val="1155CC"/>
                </a:solidFill>
                <a:uFill>
                  <a:noFill/>
                </a:uFill>
                <a:hlinkClick r:id="rId2"/>
              </a:rPr>
              <a:t>favorite example</a:t>
            </a:r>
            <a:r>
              <a:rPr lang="fr-CA">
                <a:solidFill>
                  <a:schemeClr val="dk1"/>
                </a:solidFill>
              </a:rPr>
              <a:t> are curb cuts for easier and safer crossing the street on a wheelchair. It is mainly for people with permanent disabilities and can seem like a significant design constraint, but… it actually also helps people with strollers, kids on a bicycles or can save you from injury. Inclusive design is simply better design.</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7" name="Shape 437"/>
        <p:cNvGrpSpPr/>
        <p:nvPr/>
      </p:nvGrpSpPr>
      <p:grpSpPr>
        <a:xfrm>
          <a:off x="0" y="0"/>
          <a:ext cx="0" cy="0"/>
          <a:chOff x="0" y="0"/>
          <a:chExt cx="0" cy="0"/>
        </a:xfrm>
      </p:grpSpPr>
      <p:sp>
        <p:nvSpPr>
          <p:cNvPr id="438" name="Google Shape;438;g4ffd360743_0_2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9" name="Google Shape;439;g4ffd360743_0_2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fr-CA">
                <a:solidFill>
                  <a:schemeClr val="dk1"/>
                </a:solidFill>
              </a:rPr>
              <a:t>Microsoft’s Xbox Adaptive Controller is an inspiring example of inclusive design</a:t>
            </a:r>
            <a:endParaRPr b="1">
              <a:solidFill>
                <a:schemeClr val="dk1"/>
              </a:solidFill>
            </a:endParaRPr>
          </a:p>
          <a:p>
            <a:pPr indent="0" lvl="0" marL="0" rtl="0" algn="l">
              <a:spcBef>
                <a:spcPts val="1100"/>
              </a:spcBef>
              <a:spcAft>
                <a:spcPts val="1100"/>
              </a:spcAft>
              <a:buClr>
                <a:schemeClr val="dk1"/>
              </a:buClr>
              <a:buSzPts val="1100"/>
              <a:buFont typeface="Arial"/>
              <a:buNone/>
            </a:pPr>
            <a:r>
              <a:rPr lang="fr-CA">
                <a:solidFill>
                  <a:srgbClr val="333333"/>
                </a:solidFill>
              </a:rPr>
              <a:t>Every gamer with a disability faces a unique challenge for many reasons, one of which is the relative dearth of accessibility-focused peripherals for consoles. </a:t>
            </a:r>
            <a:r>
              <a:rPr b="1" lang="fr-CA">
                <a:solidFill>
                  <a:srgbClr val="333333"/>
                </a:solidFill>
                <a:uFill>
                  <a:noFill/>
                </a:uFill>
                <a:hlinkClick r:id="rId2"/>
              </a:rPr>
              <a:t>Microsoft </a:t>
            </a:r>
            <a:r>
              <a:rPr lang="fr-CA">
                <a:solidFill>
                  <a:srgbClr val="333333"/>
                </a:solidFill>
              </a:rPr>
              <a:t> is taking a big step toward fixing this with its Xbox Adaptive Controller, a device created to address the needs of gamers for whom ordinary gamepads aren’t an option.</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4" name="Shape 444"/>
        <p:cNvGrpSpPr/>
        <p:nvPr/>
      </p:nvGrpSpPr>
      <p:grpSpPr>
        <a:xfrm>
          <a:off x="0" y="0"/>
          <a:ext cx="0" cy="0"/>
          <a:chOff x="0" y="0"/>
          <a:chExt cx="0" cy="0"/>
        </a:xfrm>
      </p:grpSpPr>
      <p:sp>
        <p:nvSpPr>
          <p:cNvPr id="445" name="Google Shape;445;g4ffd360743_0_2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6" name="Google Shape;446;g4ffd360743_0_2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fr-CA">
                <a:solidFill>
                  <a:schemeClr val="dk1"/>
                </a:solidFill>
              </a:rPr>
              <a:t>Combined ramp and stairs. Ramp zig zags across stairs.</a:t>
            </a:r>
            <a:endParaRPr>
              <a:solidFill>
                <a:schemeClr val="dk1"/>
              </a:solidFill>
            </a:endParaRPr>
          </a:p>
          <a:p>
            <a:pPr indent="0" lvl="0" marL="0" rtl="0" algn="l">
              <a:spcBef>
                <a:spcPts val="2900"/>
              </a:spcBef>
              <a:spcAft>
                <a:spcPts val="0"/>
              </a:spcAft>
              <a:buClr>
                <a:schemeClr val="dk1"/>
              </a:buClr>
              <a:buSzPts val="1100"/>
              <a:buFont typeface="Arial"/>
              <a:buNone/>
            </a:pPr>
            <a:r>
              <a:rPr lang="fr-CA">
                <a:solidFill>
                  <a:schemeClr val="dk1"/>
                </a:solidFill>
              </a:rPr>
              <a:t>I am reminded of discussions, maybe 2-3 years ago, about that combined staircase and ramp in the photo above. I think it is in Vancouver but I may be wrong (addition: thanks to Dean Birkett in the comments, it’s in Robson Square in Vancouver).</a:t>
            </a:r>
            <a:endParaRPr>
              <a:solidFill>
                <a:schemeClr val="dk1"/>
              </a:solidFill>
            </a:endParaRPr>
          </a:p>
          <a:p>
            <a:pPr indent="0" lvl="0" marL="0" rtl="0" algn="l">
              <a:spcBef>
                <a:spcPts val="2200"/>
              </a:spcBef>
              <a:spcAft>
                <a:spcPts val="0"/>
              </a:spcAft>
              <a:buClr>
                <a:schemeClr val="dk1"/>
              </a:buClr>
              <a:buSzPts val="1100"/>
              <a:buFont typeface="Arial"/>
              <a:buNone/>
            </a:pPr>
            <a:r>
              <a:rPr lang="fr-CA">
                <a:solidFill>
                  <a:schemeClr val="dk1"/>
                </a:solidFill>
              </a:rPr>
              <a:t>Again, it looks great.</a:t>
            </a:r>
            <a:endParaRPr>
              <a:solidFill>
                <a:schemeClr val="dk1"/>
              </a:solidFill>
            </a:endParaRPr>
          </a:p>
          <a:p>
            <a:pPr indent="0" lvl="0" marL="0" rtl="0" algn="l">
              <a:spcBef>
                <a:spcPts val="2200"/>
              </a:spcBef>
              <a:spcAft>
                <a:spcPts val="0"/>
              </a:spcAft>
              <a:buClr>
                <a:schemeClr val="dk1"/>
              </a:buClr>
              <a:buSzPts val="1100"/>
              <a:buFont typeface="Arial"/>
              <a:buNone/>
            </a:pPr>
            <a:r>
              <a:rPr lang="fr-CA">
                <a:solidFill>
                  <a:schemeClr val="dk1"/>
                </a:solidFill>
              </a:rPr>
              <a:t>Again, it got lots of coverage as cool design</a:t>
            </a:r>
            <a:endParaRPr>
              <a:solidFill>
                <a:schemeClr val="dk1"/>
              </a:solidFill>
            </a:endParaRPr>
          </a:p>
          <a:p>
            <a:pPr indent="0" lvl="0" marL="0" rtl="0" algn="l">
              <a:spcBef>
                <a:spcPts val="2200"/>
              </a:spcBef>
              <a:spcAft>
                <a:spcPts val="0"/>
              </a:spcAft>
              <a:buClr>
                <a:schemeClr val="dk1"/>
              </a:buClr>
              <a:buSzPts val="1100"/>
              <a:buFont typeface="Arial"/>
              <a:buNone/>
            </a:pPr>
            <a:r>
              <a:rPr lang="fr-CA">
                <a:solidFill>
                  <a:schemeClr val="dk1"/>
                </a:solidFill>
              </a:rPr>
              <a:t>Again, it was silly.</a:t>
            </a:r>
            <a:endParaRPr>
              <a:solidFill>
                <a:schemeClr val="dk1"/>
              </a:solidFill>
            </a:endParaRPr>
          </a:p>
          <a:p>
            <a:pPr indent="0" lvl="0" marL="0" rtl="0" algn="l">
              <a:spcBef>
                <a:spcPts val="2200"/>
              </a:spcBef>
              <a:spcAft>
                <a:spcPts val="0"/>
              </a:spcAft>
              <a:buClr>
                <a:schemeClr val="dk1"/>
              </a:buClr>
              <a:buSzPts val="1100"/>
              <a:buFont typeface="Arial"/>
              <a:buNone/>
            </a:pPr>
            <a:r>
              <a:rPr lang="fr-CA">
                <a:solidFill>
                  <a:schemeClr val="dk1"/>
                </a:solidFill>
              </a:rPr>
              <a:t>The practical problems were that:</a:t>
            </a:r>
            <a:endParaRPr>
              <a:solidFill>
                <a:schemeClr val="dk1"/>
              </a:solidFill>
            </a:endParaRPr>
          </a:p>
          <a:p>
            <a:pPr indent="-298450" lvl="0" marL="749300" rtl="0" algn="l">
              <a:spcBef>
                <a:spcPts val="4400"/>
              </a:spcBef>
              <a:spcAft>
                <a:spcPts val="0"/>
              </a:spcAft>
              <a:buClr>
                <a:schemeClr val="dk1"/>
              </a:buClr>
              <a:buSzPts val="1100"/>
              <a:buFont typeface="Arial"/>
              <a:buChar char="●"/>
            </a:pPr>
            <a:r>
              <a:rPr lang="fr-CA">
                <a:solidFill>
                  <a:schemeClr val="dk1"/>
                </a:solidFill>
              </a:rPr>
              <a:t>for wheelchair users: it was too steep</a:t>
            </a:r>
            <a:endParaRPr>
              <a:solidFill>
                <a:schemeClr val="dk1"/>
              </a:solidFill>
            </a:endParaRPr>
          </a:p>
          <a:p>
            <a:pPr indent="-298450" lvl="0" marL="749300" rtl="0" algn="l">
              <a:spcBef>
                <a:spcPts val="0"/>
              </a:spcBef>
              <a:spcAft>
                <a:spcPts val="0"/>
              </a:spcAft>
              <a:buClr>
                <a:schemeClr val="dk1"/>
              </a:buClr>
              <a:buSzPts val="1100"/>
              <a:buFont typeface="Arial"/>
              <a:buChar char="●"/>
            </a:pPr>
            <a:r>
              <a:rPr lang="fr-CA">
                <a:solidFill>
                  <a:schemeClr val="dk1"/>
                </a:solidFill>
              </a:rPr>
              <a:t>for people with walking impairments: there were not enough handrails</a:t>
            </a:r>
            <a:endParaRPr>
              <a:solidFill>
                <a:schemeClr val="dk1"/>
              </a:solidFill>
            </a:endParaRPr>
          </a:p>
          <a:p>
            <a:pPr indent="-298450" lvl="0" marL="749300" rtl="0" algn="l">
              <a:spcBef>
                <a:spcPts val="0"/>
              </a:spcBef>
              <a:spcAft>
                <a:spcPts val="0"/>
              </a:spcAft>
              <a:buClr>
                <a:schemeClr val="dk1"/>
              </a:buClr>
              <a:buSzPts val="1100"/>
              <a:buFont typeface="Arial"/>
              <a:buChar char="●"/>
            </a:pPr>
            <a:r>
              <a:rPr lang="fr-CA">
                <a:solidFill>
                  <a:schemeClr val="dk1"/>
                </a:solidFill>
              </a:rPr>
              <a:t>for everyone: there were trip hazards</a:t>
            </a:r>
            <a:endParaRPr>
              <a:solidFill>
                <a:schemeClr val="dk1"/>
              </a:solidFill>
            </a:endParaRPr>
          </a:p>
          <a:p>
            <a:pPr indent="0" lvl="0" marL="0" rtl="0" algn="l">
              <a:spcBef>
                <a:spcPts val="2200"/>
              </a:spcBef>
              <a:spcAft>
                <a:spcPts val="0"/>
              </a:spcAft>
              <a:buClr>
                <a:schemeClr val="dk1"/>
              </a:buClr>
              <a:buSzPts val="1100"/>
              <a:buFont typeface="Arial"/>
              <a:buNone/>
            </a:pPr>
            <a:r>
              <a:rPr lang="fr-CA">
                <a:solidFill>
                  <a:schemeClr val="dk1"/>
                </a:solidFill>
              </a:rPr>
              <a:t>Looking cool and being usable is entirely possible but we need to point out when it doesn’t work.</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0" name="Shape 450"/>
        <p:cNvGrpSpPr/>
        <p:nvPr/>
      </p:nvGrpSpPr>
      <p:grpSpPr>
        <a:xfrm>
          <a:off x="0" y="0"/>
          <a:ext cx="0" cy="0"/>
          <a:chOff x="0" y="0"/>
          <a:chExt cx="0" cy="0"/>
        </a:xfrm>
      </p:grpSpPr>
      <p:sp>
        <p:nvSpPr>
          <p:cNvPr id="451" name="Google Shape;451;g4ffd360743_0_2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2" name="Google Shape;452;g4ffd360743_0_2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7" name="Shape 457"/>
        <p:cNvGrpSpPr/>
        <p:nvPr/>
      </p:nvGrpSpPr>
      <p:grpSpPr>
        <a:xfrm>
          <a:off x="0" y="0"/>
          <a:ext cx="0" cy="0"/>
          <a:chOff x="0" y="0"/>
          <a:chExt cx="0" cy="0"/>
        </a:xfrm>
      </p:grpSpPr>
      <p:sp>
        <p:nvSpPr>
          <p:cNvPr id="458" name="Google Shape;458;g4ffd360743_0_22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9" name="Google Shape;459;g4ffd360743_0_2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2200"/>
              </a:spcBef>
              <a:spcAft>
                <a:spcPts val="0"/>
              </a:spcAft>
              <a:buClr>
                <a:schemeClr val="dk1"/>
              </a:buClr>
              <a:buSzPts val="1100"/>
              <a:buFont typeface="Arial"/>
              <a:buNone/>
            </a:pPr>
            <a:r>
              <a:rPr lang="fr-CA">
                <a:solidFill>
                  <a:schemeClr val="dk1"/>
                </a:solidFill>
              </a:rPr>
              <a:t>Before deciding on colours, fonts, etc., it is important to get the wireframes of the new website ready. The main issues to consider from an accessibility point of view is that the content must have a meaningful reading order with consistent navigation and layout throughout the website. These two components will benefit all the website visitors not just people with disabilities.</a:t>
            </a:r>
            <a:endParaRPr>
              <a:solidFill>
                <a:schemeClr val="dk1"/>
              </a:solidFill>
            </a:endParaRPr>
          </a:p>
          <a:p>
            <a:pPr indent="0" lvl="0" marL="0" rtl="0" algn="l">
              <a:spcBef>
                <a:spcPts val="2200"/>
              </a:spcBef>
              <a:spcAft>
                <a:spcPts val="0"/>
              </a:spcAft>
              <a:buClr>
                <a:schemeClr val="dk1"/>
              </a:buClr>
              <a:buSzPts val="1100"/>
              <a:buFont typeface="Arial"/>
              <a:buNone/>
            </a:pPr>
            <a:r>
              <a:rPr lang="fr-CA">
                <a:solidFill>
                  <a:schemeClr val="dk1"/>
                </a:solidFill>
              </a:rPr>
              <a:t>Other factors to consider in the design process is using scalable fonts and having sufficient colour contrast. It is important to remember that the visual appearance of a site is controlled by style sheets; accessibility should not have any impact on visual design.</a:t>
            </a:r>
            <a:endParaRPr>
              <a:solidFill>
                <a:schemeClr val="dk1"/>
              </a:solidFill>
            </a:endParaRPr>
          </a:p>
          <a:p>
            <a:pPr indent="0" lvl="0" marL="0" rtl="0" algn="l">
              <a:spcBef>
                <a:spcPts val="2200"/>
              </a:spcBef>
              <a:spcAft>
                <a:spcPts val="0"/>
              </a:spcAft>
              <a:buClr>
                <a:schemeClr val="dk1"/>
              </a:buClr>
              <a:buSzPts val="1100"/>
              <a:buFont typeface="Arial"/>
              <a:buNone/>
            </a:pPr>
            <a:r>
              <a:rPr lang="fr-CA">
                <a:solidFill>
                  <a:schemeClr val="dk1"/>
                </a:solidFill>
              </a:rPr>
              <a:t>At the end of the process you will end up with an accessible and usable website by a large diverse set of users. It is important to design for people who are young, old, frequent users, casual users, and those who just enjoy a quality experience.</a:t>
            </a:r>
            <a:endParaRPr sz="14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4" name="Shape 464"/>
        <p:cNvGrpSpPr/>
        <p:nvPr/>
      </p:nvGrpSpPr>
      <p:grpSpPr>
        <a:xfrm>
          <a:off x="0" y="0"/>
          <a:ext cx="0" cy="0"/>
          <a:chOff x="0" y="0"/>
          <a:chExt cx="0" cy="0"/>
        </a:xfrm>
      </p:grpSpPr>
      <p:sp>
        <p:nvSpPr>
          <p:cNvPr id="465" name="Google Shape;465;g4ffd360743_0_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6" name="Google Shape;466;g4ffd360743_0_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marR="0" rtl="0" algn="l">
              <a:lnSpc>
                <a:spcPct val="100000"/>
              </a:lnSpc>
              <a:spcBef>
                <a:spcPts val="0"/>
              </a:spcBef>
              <a:spcAft>
                <a:spcPts val="0"/>
              </a:spcAft>
              <a:buClr>
                <a:schemeClr val="dk1"/>
              </a:buClr>
              <a:buSzPts val="1100"/>
              <a:buFont typeface="Arial"/>
              <a:buNone/>
            </a:pPr>
            <a:r>
              <a:rPr lang="fr-CA">
                <a:solidFill>
                  <a:schemeClr val="dk1"/>
                </a:solidFill>
              </a:rPr>
              <a:t>Time: 20 Minutes</a:t>
            </a:r>
            <a:endParaRPr>
              <a:solidFill>
                <a:schemeClr val="dk1"/>
              </a:solidFill>
            </a:endParaRPr>
          </a:p>
          <a:p>
            <a:pPr indent="-228600" lvl="0" marL="457200" marR="0" rtl="0" algn="l">
              <a:lnSpc>
                <a:spcPct val="100000"/>
              </a:lnSpc>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9" name="Shape 469"/>
        <p:cNvGrpSpPr/>
        <p:nvPr/>
      </p:nvGrpSpPr>
      <p:grpSpPr>
        <a:xfrm>
          <a:off x="0" y="0"/>
          <a:ext cx="0" cy="0"/>
          <a:chOff x="0" y="0"/>
          <a:chExt cx="0" cy="0"/>
        </a:xfrm>
      </p:grpSpPr>
      <p:sp>
        <p:nvSpPr>
          <p:cNvPr id="470" name="Google Shape;470;g4ffd360743_0_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1" name="Google Shape;471;g4ffd360743_0_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marR="0" rtl="0" algn="l">
              <a:lnSpc>
                <a:spcPct val="100000"/>
              </a:lnSpc>
              <a:spcBef>
                <a:spcPts val="0"/>
              </a:spcBef>
              <a:spcAft>
                <a:spcPts val="0"/>
              </a:spcAft>
              <a:buClr>
                <a:schemeClr val="dk1"/>
              </a:buClr>
              <a:buSzPts val="1100"/>
              <a:buFont typeface="Arial"/>
              <a:buNone/>
            </a:pPr>
            <a:r>
              <a:rPr lang="fr-CA">
                <a:solidFill>
                  <a:schemeClr val="dk1"/>
                </a:solidFill>
              </a:rPr>
              <a:t>Time: 40 Minutes</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8" name="Shape 258"/>
        <p:cNvGrpSpPr/>
        <p:nvPr/>
      </p:nvGrpSpPr>
      <p:grpSpPr>
        <a:xfrm>
          <a:off x="0" y="0"/>
          <a:ext cx="0" cy="0"/>
          <a:chOff x="0" y="0"/>
          <a:chExt cx="0" cy="0"/>
        </a:xfrm>
      </p:grpSpPr>
      <p:sp>
        <p:nvSpPr>
          <p:cNvPr id="259" name="Google Shape;259;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0" name="Google Shape;260;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marR="0" rtl="0" algn="l">
              <a:lnSpc>
                <a:spcPct val="100000"/>
              </a:lnSpc>
              <a:spcBef>
                <a:spcPts val="0"/>
              </a:spcBef>
              <a:spcAft>
                <a:spcPts val="0"/>
              </a:spcAft>
              <a:buClr>
                <a:srgbClr val="000000"/>
              </a:buClr>
              <a:buSzPts val="1100"/>
              <a:buFont typeface="Arial"/>
              <a:buNone/>
            </a:pPr>
            <a:r>
              <a:rPr lang="fr-CA"/>
              <a:t>Briefly write that down on a post-it note. Associate the situation and feelings that this experience created. </a:t>
            </a:r>
            <a:endParaRPr/>
          </a:p>
          <a:p>
            <a:pPr indent="-228600" lvl="0" marL="457200" marR="0" rtl="0" algn="l">
              <a:lnSpc>
                <a:spcPct val="100000"/>
              </a:lnSpc>
              <a:spcBef>
                <a:spcPts val="0"/>
              </a:spcBef>
              <a:spcAft>
                <a:spcPts val="0"/>
              </a:spcAft>
              <a:buClr>
                <a:srgbClr val="000000"/>
              </a:buClr>
              <a:buSzPts val="1100"/>
              <a:buFont typeface="Arial"/>
              <a:buNone/>
            </a:pPr>
            <a:r>
              <a:rPr lang="fr-CA"/>
              <a:t>Time: 20 minutes</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4" name="Shape 474"/>
        <p:cNvGrpSpPr/>
        <p:nvPr/>
      </p:nvGrpSpPr>
      <p:grpSpPr>
        <a:xfrm>
          <a:off x="0" y="0"/>
          <a:ext cx="0" cy="0"/>
          <a:chOff x="0" y="0"/>
          <a:chExt cx="0" cy="0"/>
        </a:xfrm>
      </p:grpSpPr>
      <p:sp>
        <p:nvSpPr>
          <p:cNvPr id="475" name="Google Shape;475;g4ffd360743_0_34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6" name="Google Shape;476;g4ffd360743_0_3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marR="0" rtl="0" algn="l">
              <a:lnSpc>
                <a:spcPct val="100000"/>
              </a:lnSpc>
              <a:spcBef>
                <a:spcPts val="0"/>
              </a:spcBef>
              <a:spcAft>
                <a:spcPts val="0"/>
              </a:spcAft>
              <a:buClr>
                <a:srgbClr val="000000"/>
              </a:buClr>
              <a:buSzPts val="1100"/>
              <a:buFont typeface="Arial"/>
              <a:buNone/>
            </a:pPr>
            <a:r>
              <a:rPr lang="fr-CA"/>
              <a:t>Accessibility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0" name="Shape 480"/>
        <p:cNvGrpSpPr/>
        <p:nvPr/>
      </p:nvGrpSpPr>
      <p:grpSpPr>
        <a:xfrm>
          <a:off x="0" y="0"/>
          <a:ext cx="0" cy="0"/>
          <a:chOff x="0" y="0"/>
          <a:chExt cx="0" cy="0"/>
        </a:xfrm>
      </p:grpSpPr>
      <p:sp>
        <p:nvSpPr>
          <p:cNvPr id="481" name="Google Shape;481;g4ffd360743_0_5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2" name="Google Shape;482;g4ffd360743_0_5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5" name="Shape 485"/>
        <p:cNvGrpSpPr/>
        <p:nvPr/>
      </p:nvGrpSpPr>
      <p:grpSpPr>
        <a:xfrm>
          <a:off x="0" y="0"/>
          <a:ext cx="0" cy="0"/>
          <a:chOff x="0" y="0"/>
          <a:chExt cx="0" cy="0"/>
        </a:xfrm>
      </p:grpSpPr>
      <p:sp>
        <p:nvSpPr>
          <p:cNvPr id="486" name="Google Shape;486;g4ffd360743_0_35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7" name="Google Shape;487;g4ffd360743_0_3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0" name="Shape 490"/>
        <p:cNvGrpSpPr/>
        <p:nvPr/>
      </p:nvGrpSpPr>
      <p:grpSpPr>
        <a:xfrm>
          <a:off x="0" y="0"/>
          <a:ext cx="0" cy="0"/>
          <a:chOff x="0" y="0"/>
          <a:chExt cx="0" cy="0"/>
        </a:xfrm>
      </p:grpSpPr>
      <p:sp>
        <p:nvSpPr>
          <p:cNvPr id="491" name="Google Shape;491;g4ffd360743_0_3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2" name="Google Shape;492;g4ffd360743_0_3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chemeClr val="dk2"/>
              </a:buClr>
              <a:buSzPts val="1800"/>
              <a:buFont typeface="Lato"/>
              <a:buChar char="●"/>
            </a:pPr>
            <a:r>
              <a:rPr lang="fr-CA" sz="1800">
                <a:solidFill>
                  <a:schemeClr val="dk2"/>
                </a:solidFill>
                <a:latin typeface="Lato"/>
                <a:ea typeface="Lato"/>
                <a:cs typeface="Lato"/>
                <a:sym typeface="Lato"/>
              </a:rPr>
              <a:t>Incorporates User Research on product teams</a:t>
            </a:r>
            <a:endParaRPr sz="1800">
              <a:solidFill>
                <a:schemeClr val="dk2"/>
              </a:solidFill>
              <a:latin typeface="Lato"/>
              <a:ea typeface="Lato"/>
              <a:cs typeface="Lato"/>
              <a:sym typeface="Lato"/>
            </a:endParaRPr>
          </a:p>
          <a:p>
            <a:pPr indent="-342900" lvl="0" marL="457200" rtl="0" algn="l">
              <a:lnSpc>
                <a:spcPct val="115000"/>
              </a:lnSpc>
              <a:spcBef>
                <a:spcPts val="1600"/>
              </a:spcBef>
              <a:spcAft>
                <a:spcPts val="0"/>
              </a:spcAft>
              <a:buClr>
                <a:schemeClr val="dk2"/>
              </a:buClr>
              <a:buSzPts val="1800"/>
              <a:buFont typeface="Lato"/>
              <a:buChar char="●"/>
            </a:pPr>
            <a:r>
              <a:rPr lang="fr-CA" sz="1800">
                <a:solidFill>
                  <a:schemeClr val="dk2"/>
                </a:solidFill>
                <a:latin typeface="Lato"/>
                <a:ea typeface="Lato"/>
                <a:cs typeface="Lato"/>
                <a:sym typeface="Lato"/>
              </a:rPr>
              <a:t>Held an accessibility workshop for the entire team</a:t>
            </a:r>
            <a:endParaRPr sz="1800">
              <a:solidFill>
                <a:schemeClr val="dk2"/>
              </a:solidFill>
              <a:latin typeface="Lato"/>
              <a:ea typeface="Lato"/>
              <a:cs typeface="Lato"/>
              <a:sym typeface="Lato"/>
            </a:endParaRPr>
          </a:p>
          <a:p>
            <a:pPr indent="-342900" lvl="0" marL="457200" rtl="0" algn="l">
              <a:lnSpc>
                <a:spcPct val="115000"/>
              </a:lnSpc>
              <a:spcBef>
                <a:spcPts val="1600"/>
              </a:spcBef>
              <a:spcAft>
                <a:spcPts val="0"/>
              </a:spcAft>
              <a:buClr>
                <a:schemeClr val="dk2"/>
              </a:buClr>
              <a:buSzPts val="1800"/>
              <a:buFont typeface="Lato"/>
              <a:buChar char="●"/>
            </a:pPr>
            <a:r>
              <a:rPr lang="fr-CA" sz="1800">
                <a:solidFill>
                  <a:schemeClr val="dk2"/>
                </a:solidFill>
                <a:latin typeface="Lato"/>
                <a:ea typeface="Lato"/>
                <a:cs typeface="Lato"/>
                <a:sym typeface="Lato"/>
              </a:rPr>
              <a:t>Demoed keyboard and screen reader navigation to a product team</a:t>
            </a:r>
            <a:endParaRPr sz="1800">
              <a:solidFill>
                <a:schemeClr val="dk2"/>
              </a:solidFill>
              <a:latin typeface="Lato"/>
              <a:ea typeface="Lato"/>
              <a:cs typeface="Lato"/>
              <a:sym typeface="Lato"/>
            </a:endParaRPr>
          </a:p>
          <a:p>
            <a:pPr indent="-342900" lvl="0" marL="457200" rtl="0" algn="l">
              <a:lnSpc>
                <a:spcPct val="115000"/>
              </a:lnSpc>
              <a:spcBef>
                <a:spcPts val="1600"/>
              </a:spcBef>
              <a:spcAft>
                <a:spcPts val="0"/>
              </a:spcAft>
              <a:buClr>
                <a:schemeClr val="dk2"/>
              </a:buClr>
              <a:buSzPts val="1800"/>
              <a:buFont typeface="Lato"/>
              <a:buChar char="●"/>
            </a:pPr>
            <a:r>
              <a:rPr lang="fr-CA" sz="1800">
                <a:solidFill>
                  <a:schemeClr val="dk2"/>
                </a:solidFill>
                <a:latin typeface="Lato"/>
                <a:ea typeface="Lato"/>
                <a:cs typeface="Lato"/>
                <a:sym typeface="Lato"/>
              </a:rPr>
              <a:t>Hosted a Service Design Barriers panel with persons with disabilities from vision, hearing, cognitive and mobility related disabilities</a:t>
            </a:r>
            <a:endParaRPr sz="1800">
              <a:solidFill>
                <a:schemeClr val="dk2"/>
              </a:solidFill>
              <a:latin typeface="Lato"/>
              <a:ea typeface="Lato"/>
              <a:cs typeface="Lato"/>
              <a:sym typeface="Lato"/>
            </a:endParaRPr>
          </a:p>
          <a:p>
            <a:pPr indent="-342900" lvl="0" marL="457200" rtl="0" algn="l">
              <a:lnSpc>
                <a:spcPct val="115000"/>
              </a:lnSpc>
              <a:spcBef>
                <a:spcPts val="1600"/>
              </a:spcBef>
              <a:spcAft>
                <a:spcPts val="0"/>
              </a:spcAft>
              <a:buClr>
                <a:schemeClr val="dk2"/>
              </a:buClr>
              <a:buSzPts val="1800"/>
              <a:buFont typeface="Lato"/>
              <a:buChar char="●"/>
            </a:pPr>
            <a:r>
              <a:rPr lang="fr-CA" sz="1800">
                <a:solidFill>
                  <a:schemeClr val="dk2"/>
                </a:solidFill>
                <a:latin typeface="Lato"/>
                <a:ea typeface="Lato"/>
                <a:cs typeface="Lato"/>
                <a:sym typeface="Lato"/>
              </a:rPr>
              <a:t>Conducted usability testing from diverse groups include testing with person with disabilities</a:t>
            </a:r>
            <a:endParaRPr sz="1800">
              <a:solidFill>
                <a:schemeClr val="dk2"/>
              </a:solidFill>
              <a:latin typeface="Lato"/>
              <a:ea typeface="Lato"/>
              <a:cs typeface="Lato"/>
              <a:sym typeface="Lato"/>
            </a:endParaRPr>
          </a:p>
          <a:p>
            <a:pPr indent="-342900" lvl="0" marL="457200" rtl="0" algn="l">
              <a:lnSpc>
                <a:spcPct val="115000"/>
              </a:lnSpc>
              <a:spcBef>
                <a:spcPts val="1600"/>
              </a:spcBef>
              <a:spcAft>
                <a:spcPts val="0"/>
              </a:spcAft>
              <a:buClr>
                <a:schemeClr val="dk2"/>
              </a:buClr>
              <a:buSzPts val="1800"/>
              <a:buFont typeface="Lato"/>
              <a:buChar char="●"/>
            </a:pPr>
            <a:r>
              <a:rPr lang="fr-CA" sz="1800">
                <a:solidFill>
                  <a:schemeClr val="dk2"/>
                </a:solidFill>
                <a:latin typeface="Lato"/>
                <a:ea typeface="Lato"/>
                <a:cs typeface="Lato"/>
                <a:sym typeface="Lato"/>
              </a:rPr>
              <a:t>Written blog’s about accessibility</a:t>
            </a:r>
            <a:endParaRPr sz="1800">
              <a:solidFill>
                <a:schemeClr val="dk2"/>
              </a:solidFill>
              <a:latin typeface="Lato"/>
              <a:ea typeface="Lato"/>
              <a:cs typeface="Lato"/>
              <a:sym typeface="Lato"/>
            </a:endParaRPr>
          </a:p>
          <a:p>
            <a:pPr indent="0" lvl="0" marL="0" rtl="0" algn="l">
              <a:lnSpc>
                <a:spcPct val="115000"/>
              </a:lnSpc>
              <a:spcBef>
                <a:spcPts val="1600"/>
              </a:spcBef>
              <a:spcAft>
                <a:spcPts val="1600"/>
              </a:spcAft>
              <a:buClr>
                <a:schemeClr val="dk1"/>
              </a:buClr>
              <a:buSzPts val="1100"/>
              <a:buFont typeface="Arial"/>
              <a:buNone/>
            </a:pPr>
            <a:r>
              <a:rPr lang="fr-CA" sz="1800">
                <a:solidFill>
                  <a:schemeClr val="dk2"/>
                </a:solidFill>
                <a:latin typeface="Lato"/>
                <a:ea typeface="Lato"/>
                <a:cs typeface="Lato"/>
                <a:sym typeface="Lato"/>
              </a:rPr>
              <a:t>Much more to come in 2019 - Inclusive Design workshops, partnering with the Canadian School of Public Service, Accessibility clinics for developers</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6" name="Shape 496"/>
        <p:cNvGrpSpPr/>
        <p:nvPr/>
      </p:nvGrpSpPr>
      <p:grpSpPr>
        <a:xfrm>
          <a:off x="0" y="0"/>
          <a:ext cx="0" cy="0"/>
          <a:chOff x="0" y="0"/>
          <a:chExt cx="0" cy="0"/>
        </a:xfrm>
      </p:grpSpPr>
      <p:sp>
        <p:nvSpPr>
          <p:cNvPr id="497" name="Google Shape;497;g4ffd360743_0_5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8" name="Google Shape;498;g4ffd360743_0_5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2" name="Shape 502"/>
        <p:cNvGrpSpPr/>
        <p:nvPr/>
      </p:nvGrpSpPr>
      <p:grpSpPr>
        <a:xfrm>
          <a:off x="0" y="0"/>
          <a:ext cx="0" cy="0"/>
          <a:chOff x="0" y="0"/>
          <a:chExt cx="0" cy="0"/>
        </a:xfrm>
      </p:grpSpPr>
      <p:sp>
        <p:nvSpPr>
          <p:cNvPr id="503" name="Google Shape;503;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4" name="Google Shape;504;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7" name="Shape 507"/>
        <p:cNvGrpSpPr/>
        <p:nvPr/>
      </p:nvGrpSpPr>
      <p:grpSpPr>
        <a:xfrm>
          <a:off x="0" y="0"/>
          <a:ext cx="0" cy="0"/>
          <a:chOff x="0" y="0"/>
          <a:chExt cx="0" cy="0"/>
        </a:xfrm>
      </p:grpSpPr>
      <p:sp>
        <p:nvSpPr>
          <p:cNvPr id="508" name="Google Shape;508;g4ffd360743_0_2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9" name="Google Shape;509;g4ffd360743_0_2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CA"/>
              <a:t>Yes. </a:t>
            </a:r>
            <a:br>
              <a:rPr lang="fr-CA"/>
            </a:br>
            <a:br>
              <a:rPr lang="fr-CA"/>
            </a:br>
            <a:r>
              <a:rPr lang="fr-CA" sz="1050">
                <a:solidFill>
                  <a:schemeClr val="dk1"/>
                </a:solidFill>
                <a:latin typeface="Roboto"/>
                <a:ea typeface="Roboto"/>
                <a:cs typeface="Roboto"/>
                <a:sym typeface="Roboto"/>
              </a:rPr>
              <a:t>A backgrounder on accessibility in the Government of Canada, the court decision regarding the appeal in the Donna Jodhan case circa 2012. It covers the background, facts &amp; requirements. If you are new to accessibility in the Government of Canada or are indirectly involved in accessibility this is a good place to start. </a:t>
            </a:r>
            <a:r>
              <a:rPr lang="fr-CA" sz="1050">
                <a:solidFill>
                  <a:schemeClr val="dk1"/>
                </a:solidFill>
                <a:uFill>
                  <a:noFill/>
                </a:uFill>
                <a:latin typeface="Roboto"/>
                <a:ea typeface="Roboto"/>
                <a:cs typeface="Roboto"/>
                <a:sym typeface="Roboto"/>
                <a:hlinkClick r:id="rId2"/>
              </a:rPr>
              <a:t> </a:t>
            </a:r>
            <a:r>
              <a:rPr lang="fr-CA" sz="1050">
                <a:solidFill>
                  <a:schemeClr val="hlink"/>
                </a:solidFill>
                <a:uFill>
                  <a:noFill/>
                </a:uFill>
                <a:latin typeface="Roboto"/>
                <a:ea typeface="Roboto"/>
                <a:cs typeface="Roboto"/>
                <a:sym typeface="Roboto"/>
                <a:hlinkClick r:id="rId3"/>
              </a:rPr>
              <a:t>https://bit.ly/2S94ALq</a:t>
            </a:r>
            <a:br>
              <a:rPr lang="fr-CA" sz="1050">
                <a:solidFill>
                  <a:schemeClr val="dk1"/>
                </a:solidFill>
                <a:latin typeface="Roboto"/>
                <a:ea typeface="Roboto"/>
                <a:cs typeface="Roboto"/>
                <a:sym typeface="Roboto"/>
              </a:rPr>
            </a:br>
            <a:br>
              <a:rPr lang="fr-CA" sz="1050">
                <a:solidFill>
                  <a:schemeClr val="dk1"/>
                </a:solidFill>
                <a:latin typeface="Roboto"/>
                <a:ea typeface="Roboto"/>
                <a:cs typeface="Roboto"/>
                <a:sym typeface="Roboto"/>
              </a:rPr>
            </a:br>
            <a:r>
              <a:rPr lang="fr-CA" sz="1050">
                <a:solidFill>
                  <a:schemeClr val="dk1"/>
                </a:solidFill>
                <a:latin typeface="Roboto"/>
                <a:ea typeface="Roboto"/>
                <a:cs typeface="Roboto"/>
                <a:sym typeface="Roboto"/>
              </a:rPr>
              <a:t>"The act will benefit all Canadians, especially Canadians with disabilities, by proactively identifying, removing and preventing barriers in a number of priority areas, while also setting accessibility standards and regulations." - Minister Carla Qualtrough</a:t>
            </a:r>
            <a:br>
              <a:rPr lang="fr-CA" sz="1050">
                <a:solidFill>
                  <a:schemeClr val="dk1"/>
                </a:solidFill>
                <a:latin typeface="Roboto"/>
                <a:ea typeface="Roboto"/>
                <a:cs typeface="Roboto"/>
                <a:sym typeface="Roboto"/>
              </a:rPr>
            </a:br>
            <a:br>
              <a:rPr lang="fr-CA" sz="1050">
                <a:solidFill>
                  <a:schemeClr val="dk1"/>
                </a:solidFill>
                <a:latin typeface="Roboto"/>
                <a:ea typeface="Roboto"/>
                <a:cs typeface="Roboto"/>
                <a:sym typeface="Roboto"/>
              </a:rPr>
            </a:br>
            <a:r>
              <a:rPr lang="fr-CA" sz="1050">
                <a:solidFill>
                  <a:schemeClr val="dk1"/>
                </a:solidFill>
                <a:latin typeface="Roboto"/>
                <a:ea typeface="Roboto"/>
                <a:cs typeface="Roboto"/>
                <a:sym typeface="Roboto"/>
              </a:rPr>
              <a:t>Bill C-81 the Accessible Canada Act went through it's second reading in the senate today. This bill would establish the Canadian Accessibility Standards Development Organization and the position of Chief Accessibility Officer, who would advise the minister on emerging and systemic accessibility issues in Canada.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2" name="Shape 512"/>
        <p:cNvGrpSpPr/>
        <p:nvPr/>
      </p:nvGrpSpPr>
      <p:grpSpPr>
        <a:xfrm>
          <a:off x="0" y="0"/>
          <a:ext cx="0" cy="0"/>
          <a:chOff x="0" y="0"/>
          <a:chExt cx="0" cy="0"/>
        </a:xfrm>
      </p:grpSpPr>
      <p:sp>
        <p:nvSpPr>
          <p:cNvPr id="513" name="Google Shape;513;g4ffd360743_0_2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4" name="Google Shape;514;g4ffd360743_0_2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fr-CA">
                <a:solidFill>
                  <a:schemeClr val="dk1"/>
                </a:solidFill>
              </a:rPr>
              <a:t>WCAG was developed by the </a:t>
            </a:r>
            <a:r>
              <a:rPr lang="fr-CA">
                <a:solidFill>
                  <a:srgbClr val="007EB5"/>
                </a:solidFill>
                <a:uFill>
                  <a:noFill/>
                </a:uFill>
                <a:hlinkClick r:id="rId2"/>
              </a:rPr>
              <a:t>World Wide Web Consortium (W3C)</a:t>
            </a:r>
            <a:r>
              <a:rPr lang="fr-CA">
                <a:solidFill>
                  <a:schemeClr val="dk1"/>
                </a:solidFill>
              </a:rPr>
              <a:t>. Although their focus is not solely on accessibility, the W3C is widely regarded as the highest authority in web accessibility goals and universal design.</a:t>
            </a:r>
            <a:endParaRPr>
              <a:solidFill>
                <a:schemeClr val="dk1"/>
              </a:solidFill>
            </a:endParaRPr>
          </a:p>
          <a:p>
            <a:pPr indent="0" lvl="0" marL="0" rtl="0" algn="l">
              <a:spcBef>
                <a:spcPts val="0"/>
              </a:spcBef>
              <a:spcAft>
                <a:spcPts val="0"/>
              </a:spcAft>
              <a:buClr>
                <a:schemeClr val="dk1"/>
              </a:buClr>
              <a:buSzPts val="1100"/>
              <a:buFont typeface="Arial"/>
              <a:buNone/>
            </a:pPr>
            <a:r>
              <a:rPr lang="fr-CA">
                <a:solidFill>
                  <a:schemeClr val="dk1"/>
                </a:solidFill>
              </a:rPr>
              <a:t>The consortium provides an online web development resource center that includes sample code implementations to demonstrate and encourage the use of standards, as well as prototypes and sample applications to illustrate new technology.</a:t>
            </a:r>
            <a:endParaRPr>
              <a:solidFill>
                <a:schemeClr val="dk1"/>
              </a:solidFill>
            </a:endParaRPr>
          </a:p>
          <a:p>
            <a:pPr indent="0" lvl="0" marL="0" rtl="0" algn="l">
              <a:spcBef>
                <a:spcPts val="800"/>
              </a:spcBef>
              <a:spcAft>
                <a:spcPts val="0"/>
              </a:spcAft>
              <a:buClr>
                <a:schemeClr val="dk1"/>
              </a:buClr>
              <a:buSzPts val="1100"/>
              <a:buFont typeface="Arial"/>
              <a:buNone/>
            </a:pPr>
            <a:r>
              <a:rPr lang="fr-CA">
                <a:solidFill>
                  <a:schemeClr val="dk1"/>
                </a:solidFill>
              </a:rPr>
              <a:t>What is WCAG?</a:t>
            </a:r>
            <a:endParaRPr>
              <a:solidFill>
                <a:schemeClr val="dk1"/>
              </a:solidFill>
            </a:endParaRPr>
          </a:p>
          <a:p>
            <a:pPr indent="0" lvl="0" marL="0" rtl="0" algn="l">
              <a:spcBef>
                <a:spcPts val="0"/>
              </a:spcBef>
              <a:spcAft>
                <a:spcPts val="0"/>
              </a:spcAft>
              <a:buClr>
                <a:schemeClr val="dk1"/>
              </a:buClr>
              <a:buSzPts val="1100"/>
              <a:buFont typeface="Arial"/>
              <a:buNone/>
            </a:pPr>
            <a:r>
              <a:rPr lang="fr-CA">
                <a:solidFill>
                  <a:schemeClr val="dk1"/>
                </a:solidFill>
              </a:rPr>
              <a:t>WCAG, which stands for Web Content Accessibility Guidelines, is a set of guidelines making digital content accessible for all users, specifically, users with disabilities.</a:t>
            </a:r>
            <a:endParaRPr>
              <a:solidFill>
                <a:schemeClr val="dk1"/>
              </a:solidFill>
            </a:endParaRPr>
          </a:p>
          <a:p>
            <a:pPr indent="0" lvl="0" marL="0" rtl="0" algn="l">
              <a:spcBef>
                <a:spcPts val="0"/>
              </a:spcBef>
              <a:spcAft>
                <a:spcPts val="0"/>
              </a:spcAft>
              <a:buClr>
                <a:schemeClr val="dk1"/>
              </a:buClr>
              <a:buSzPts val="1100"/>
              <a:buFont typeface="Arial"/>
              <a:buNone/>
            </a:pPr>
            <a:r>
              <a:rPr lang="fr-CA">
                <a:solidFill>
                  <a:schemeClr val="dk1"/>
                </a:solidFill>
              </a:rPr>
              <a:t>W3C has released three WCAG versions: WCAG 1.0, 2.0, and 2.1.</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7" name="Shape 517"/>
        <p:cNvGrpSpPr/>
        <p:nvPr/>
      </p:nvGrpSpPr>
      <p:grpSpPr>
        <a:xfrm>
          <a:off x="0" y="0"/>
          <a:ext cx="0" cy="0"/>
          <a:chOff x="0" y="0"/>
          <a:chExt cx="0" cy="0"/>
        </a:xfrm>
      </p:grpSpPr>
      <p:sp>
        <p:nvSpPr>
          <p:cNvPr id="518" name="Google Shape;518;g4ffd360743_0_2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9" name="Google Shape;519;g4ffd360743_0_2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fr-CA">
                <a:solidFill>
                  <a:schemeClr val="dk1"/>
                </a:solidFill>
              </a:rPr>
              <a:t>WCAG 2.0’s essential design concepts are labeled </a:t>
            </a:r>
            <a:r>
              <a:rPr lang="fr-CA">
                <a:solidFill>
                  <a:srgbClr val="007EB5"/>
                </a:solidFill>
                <a:uFill>
                  <a:noFill/>
                </a:uFill>
                <a:hlinkClick r:id="rId2"/>
              </a:rPr>
              <a:t>perceivable, operable, understandable and robust</a:t>
            </a:r>
            <a:r>
              <a:rPr lang="fr-CA">
                <a:solidFill>
                  <a:schemeClr val="dk1"/>
                </a:solidFill>
              </a:rPr>
              <a:t>.</a:t>
            </a:r>
            <a:endParaRPr>
              <a:solidFill>
                <a:schemeClr val="dk1"/>
              </a:solidFill>
            </a:endParaRPr>
          </a:p>
          <a:p>
            <a:pPr indent="0" lvl="0" marL="0" rtl="0" algn="l">
              <a:spcBef>
                <a:spcPts val="0"/>
              </a:spcBef>
              <a:spcAft>
                <a:spcPts val="0"/>
              </a:spcAft>
              <a:buClr>
                <a:schemeClr val="dk1"/>
              </a:buClr>
              <a:buSzPts val="1100"/>
              <a:buFont typeface="Arial"/>
              <a:buNone/>
            </a:pPr>
            <a:r>
              <a:rPr lang="fr-CA">
                <a:solidFill>
                  <a:schemeClr val="dk1"/>
                </a:solidFill>
              </a:rPr>
              <a:t>Designers and developers are asked to meet all four of these principals for disabled users, and then select a degree of compliance (Level A, AA, or AAA).</a:t>
            </a:r>
            <a:endParaRPr>
              <a:solidFill>
                <a:schemeClr val="dk1"/>
              </a:solidFill>
            </a:endParaRPr>
          </a:p>
          <a:p>
            <a:pPr indent="0" lvl="0" marL="0" rtl="0" algn="l">
              <a:spcBef>
                <a:spcPts val="0"/>
              </a:spcBef>
              <a:spcAft>
                <a:spcPts val="0"/>
              </a:spcAft>
              <a:buClr>
                <a:schemeClr val="dk1"/>
              </a:buClr>
              <a:buSzPts val="1100"/>
              <a:buFont typeface="Arial"/>
              <a:buNone/>
            </a:pPr>
            <a:r>
              <a:rPr lang="fr-CA">
                <a:solidFill>
                  <a:schemeClr val="dk1"/>
                </a:solidFill>
              </a:rPr>
              <a:t>The four design principals are defined as follows:</a:t>
            </a:r>
            <a:endParaRPr>
              <a:solidFill>
                <a:schemeClr val="dk1"/>
              </a:solidFill>
            </a:endParaRPr>
          </a:p>
          <a:p>
            <a:pPr indent="-298450" lvl="0" marL="457200" rtl="0" algn="l">
              <a:spcBef>
                <a:spcPts val="0"/>
              </a:spcBef>
              <a:spcAft>
                <a:spcPts val="0"/>
              </a:spcAft>
              <a:buClr>
                <a:schemeClr val="dk1"/>
              </a:buClr>
              <a:buSzPts val="1100"/>
              <a:buChar char="●"/>
            </a:pPr>
            <a:r>
              <a:rPr lang="fr-CA">
                <a:solidFill>
                  <a:schemeClr val="dk1"/>
                </a:solidFill>
              </a:rPr>
              <a:t>Perceivable: Information and user interface components must be presentable to users in ways they can perceive. This means that users must be able to perceive the all relevant information in your content.</a:t>
            </a:r>
            <a:endParaRPr>
              <a:solidFill>
                <a:schemeClr val="dk1"/>
              </a:solidFill>
            </a:endParaRPr>
          </a:p>
          <a:p>
            <a:pPr indent="-298450" lvl="0" marL="457200" rtl="0" algn="l">
              <a:spcBef>
                <a:spcPts val="0"/>
              </a:spcBef>
              <a:spcAft>
                <a:spcPts val="0"/>
              </a:spcAft>
              <a:buClr>
                <a:schemeClr val="dk1"/>
              </a:buClr>
              <a:buSzPts val="1100"/>
              <a:buChar char="●"/>
            </a:pPr>
            <a:r>
              <a:rPr lang="fr-CA">
                <a:solidFill>
                  <a:schemeClr val="dk1"/>
                </a:solidFill>
              </a:rPr>
              <a:t>Operable: User interface components and navigation must be operable. This means that users must be able to operate the interface successfully.</a:t>
            </a:r>
            <a:endParaRPr>
              <a:solidFill>
                <a:schemeClr val="dk1"/>
              </a:solidFill>
            </a:endParaRPr>
          </a:p>
          <a:p>
            <a:pPr indent="-298450" lvl="0" marL="457200" rtl="0" algn="l">
              <a:spcBef>
                <a:spcPts val="0"/>
              </a:spcBef>
              <a:spcAft>
                <a:spcPts val="0"/>
              </a:spcAft>
              <a:buClr>
                <a:schemeClr val="dk1"/>
              </a:buClr>
              <a:buSzPts val="1100"/>
              <a:buChar char="●"/>
            </a:pPr>
            <a:r>
              <a:rPr lang="fr-CA">
                <a:solidFill>
                  <a:schemeClr val="dk1"/>
                </a:solidFill>
              </a:rPr>
              <a:t>Understandable: Information and the operation of user interface must be understandable. This means that users must be able to understand the information as well as the operation of the user interface.</a:t>
            </a:r>
            <a:endParaRPr>
              <a:solidFill>
                <a:schemeClr val="dk1"/>
              </a:solidFill>
            </a:endParaRPr>
          </a:p>
          <a:p>
            <a:pPr indent="-298450" lvl="0" marL="457200" rtl="0" algn="l">
              <a:spcBef>
                <a:spcPts val="0"/>
              </a:spcBef>
              <a:spcAft>
                <a:spcPts val="0"/>
              </a:spcAft>
              <a:buClr>
                <a:schemeClr val="dk1"/>
              </a:buClr>
              <a:buSzPts val="1100"/>
              <a:buChar char="●"/>
            </a:pPr>
            <a:r>
              <a:rPr lang="fr-CA">
                <a:solidFill>
                  <a:schemeClr val="dk1"/>
                </a:solidFill>
              </a:rPr>
              <a:t>Robust: Content must be robust enough that it can be interpreted reliably by a wide variety of user agents, including assistive technologies. Content must be accessible to all users, keeping up with advances in technology, such as mobile technology.</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2" name="Shape 522"/>
        <p:cNvGrpSpPr/>
        <p:nvPr/>
      </p:nvGrpSpPr>
      <p:grpSpPr>
        <a:xfrm>
          <a:off x="0" y="0"/>
          <a:ext cx="0" cy="0"/>
          <a:chOff x="0" y="0"/>
          <a:chExt cx="0" cy="0"/>
        </a:xfrm>
      </p:grpSpPr>
      <p:sp>
        <p:nvSpPr>
          <p:cNvPr id="523" name="Google Shape;523;g4ffd360743_0_2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4" name="Google Shape;524;g4ffd360743_0_2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3" name="Shape 263"/>
        <p:cNvGrpSpPr/>
        <p:nvPr/>
      </p:nvGrpSpPr>
      <p:grpSpPr>
        <a:xfrm>
          <a:off x="0" y="0"/>
          <a:ext cx="0" cy="0"/>
          <a:chOff x="0" y="0"/>
          <a:chExt cx="0" cy="0"/>
        </a:xfrm>
      </p:grpSpPr>
      <p:sp>
        <p:nvSpPr>
          <p:cNvPr id="264" name="Google Shape;264;g4ffd360743_0_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5" name="Google Shape;265;g4ffd360743_0_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marR="0" rtl="0" algn="l">
              <a:lnSpc>
                <a:spcPct val="100000"/>
              </a:lnSpc>
              <a:spcBef>
                <a:spcPts val="0"/>
              </a:spcBef>
              <a:spcAft>
                <a:spcPts val="0"/>
              </a:spcAft>
              <a:buClr>
                <a:schemeClr val="dk1"/>
              </a:buClr>
              <a:buSzPts val="1100"/>
              <a:buFont typeface="Arial"/>
              <a:buNone/>
            </a:pPr>
            <a:r>
              <a:rPr lang="fr-CA">
                <a:solidFill>
                  <a:schemeClr val="dk1"/>
                </a:solidFill>
              </a:rPr>
              <a:t>Time 40 minutes</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8" name="Shape 528"/>
        <p:cNvGrpSpPr/>
        <p:nvPr/>
      </p:nvGrpSpPr>
      <p:grpSpPr>
        <a:xfrm>
          <a:off x="0" y="0"/>
          <a:ext cx="0" cy="0"/>
          <a:chOff x="0" y="0"/>
          <a:chExt cx="0" cy="0"/>
        </a:xfrm>
      </p:grpSpPr>
      <p:sp>
        <p:nvSpPr>
          <p:cNvPr id="529" name="Google Shape;529;g4ffd360743_0_2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0" name="Google Shape;530;g4ffd360743_0_2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2200"/>
              </a:spcBef>
              <a:spcAft>
                <a:spcPts val="0"/>
              </a:spcAft>
              <a:buClr>
                <a:schemeClr val="dk1"/>
              </a:buClr>
              <a:buSzPts val="1100"/>
              <a:buFont typeface="Arial"/>
              <a:buNone/>
            </a:pPr>
            <a:r>
              <a:rPr lang="fr-CA">
                <a:solidFill>
                  <a:schemeClr val="dk1"/>
                </a:solidFill>
              </a:rPr>
              <a:t>Good inclusive design is complex. It is not a </a:t>
            </a:r>
            <a:r>
              <a:rPr lang="fr-CA">
                <a:solidFill>
                  <a:srgbClr val="1155CC"/>
                </a:solidFill>
                <a:uFill>
                  <a:noFill/>
                </a:uFill>
                <a:hlinkClick r:id="rId2"/>
              </a:rPr>
              <a:t>barrier to innovation in design</a:t>
            </a:r>
            <a:r>
              <a:rPr lang="fr-CA">
                <a:solidFill>
                  <a:schemeClr val="dk1"/>
                </a:solidFill>
              </a:rPr>
              <a:t>, and the end-result does not have to be lifeless or bland.</a:t>
            </a:r>
            <a:endParaRPr>
              <a:solidFill>
                <a:schemeClr val="dk1"/>
              </a:solidFill>
            </a:endParaRPr>
          </a:p>
          <a:p>
            <a:pPr indent="0" lvl="0" marL="0" rtl="0" algn="l">
              <a:spcBef>
                <a:spcPts val="2200"/>
              </a:spcBef>
              <a:spcAft>
                <a:spcPts val="0"/>
              </a:spcAft>
              <a:buClr>
                <a:schemeClr val="dk1"/>
              </a:buClr>
              <a:buSzPts val="1100"/>
              <a:buFont typeface="Arial"/>
              <a:buNone/>
            </a:pPr>
            <a:r>
              <a:rPr lang="fr-CA">
                <a:solidFill>
                  <a:schemeClr val="dk1"/>
                </a:solidFill>
              </a:rPr>
              <a:t>Accessibility does not mean removing all colour and graphics. What it does mean is that you must think about how colour is used, and provide alternative content for images and other graphical objects that are informational or functional. Although you must adhere to some constraints when designing with accessibility in mind, working within these guidelines will create a good-looking website that is usable by all your visitors.</a:t>
            </a:r>
            <a:endParaRPr sz="14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3" name="Shape 533"/>
        <p:cNvGrpSpPr/>
        <p:nvPr/>
      </p:nvGrpSpPr>
      <p:grpSpPr>
        <a:xfrm>
          <a:off x="0" y="0"/>
          <a:ext cx="0" cy="0"/>
          <a:chOff x="0" y="0"/>
          <a:chExt cx="0" cy="0"/>
        </a:xfrm>
      </p:grpSpPr>
      <p:sp>
        <p:nvSpPr>
          <p:cNvPr id="534" name="Google Shape;534;g4ffd360743_0_126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5" name="Google Shape;535;g4ffd360743_0_12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0" name="Shape 540"/>
        <p:cNvGrpSpPr/>
        <p:nvPr/>
      </p:nvGrpSpPr>
      <p:grpSpPr>
        <a:xfrm>
          <a:off x="0" y="0"/>
          <a:ext cx="0" cy="0"/>
          <a:chOff x="0" y="0"/>
          <a:chExt cx="0" cy="0"/>
        </a:xfrm>
      </p:grpSpPr>
      <p:sp>
        <p:nvSpPr>
          <p:cNvPr id="541" name="Google Shape;541;g4ffd360743_0_127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2" name="Google Shape;542;g4ffd360743_0_12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7" name="Shape 547"/>
        <p:cNvGrpSpPr/>
        <p:nvPr/>
      </p:nvGrpSpPr>
      <p:grpSpPr>
        <a:xfrm>
          <a:off x="0" y="0"/>
          <a:ext cx="0" cy="0"/>
          <a:chOff x="0" y="0"/>
          <a:chExt cx="0" cy="0"/>
        </a:xfrm>
      </p:grpSpPr>
      <p:sp>
        <p:nvSpPr>
          <p:cNvPr id="548" name="Google Shape;548;g4ffd360743_0_128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9" name="Google Shape;549;g4ffd360743_0_128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2" name="Shape 552"/>
        <p:cNvGrpSpPr/>
        <p:nvPr/>
      </p:nvGrpSpPr>
      <p:grpSpPr>
        <a:xfrm>
          <a:off x="0" y="0"/>
          <a:ext cx="0" cy="0"/>
          <a:chOff x="0" y="0"/>
          <a:chExt cx="0" cy="0"/>
        </a:xfrm>
      </p:grpSpPr>
      <p:sp>
        <p:nvSpPr>
          <p:cNvPr id="553" name="Google Shape;553;g4ffd360743_0_128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4" name="Google Shape;554;g4ffd360743_0_128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9" name="Shape 559"/>
        <p:cNvGrpSpPr/>
        <p:nvPr/>
      </p:nvGrpSpPr>
      <p:grpSpPr>
        <a:xfrm>
          <a:off x="0" y="0"/>
          <a:ext cx="0" cy="0"/>
          <a:chOff x="0" y="0"/>
          <a:chExt cx="0" cy="0"/>
        </a:xfrm>
      </p:grpSpPr>
      <p:sp>
        <p:nvSpPr>
          <p:cNvPr id="560" name="Google Shape;560;g4ffd360743_0_129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1" name="Google Shape;561;g4ffd360743_0_129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marR="0" rtl="0" algn="l">
              <a:lnSpc>
                <a:spcPct val="100000"/>
              </a:lnSpc>
              <a:spcBef>
                <a:spcPts val="0"/>
              </a:spcBef>
              <a:spcAft>
                <a:spcPts val="0"/>
              </a:spcAft>
              <a:buClr>
                <a:schemeClr val="dk1"/>
              </a:buClr>
              <a:buSzPts val="11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4" name="Shape 564"/>
        <p:cNvGrpSpPr/>
        <p:nvPr/>
      </p:nvGrpSpPr>
      <p:grpSpPr>
        <a:xfrm>
          <a:off x="0" y="0"/>
          <a:ext cx="0" cy="0"/>
          <a:chOff x="0" y="0"/>
          <a:chExt cx="0" cy="0"/>
        </a:xfrm>
      </p:grpSpPr>
      <p:sp>
        <p:nvSpPr>
          <p:cNvPr id="565" name="Google Shape;565;g4ffd360743_0_129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6" name="Google Shape;566;g4ffd360743_0_129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marR="0" rtl="0" algn="l">
              <a:lnSpc>
                <a:spcPct val="100000"/>
              </a:lnSpc>
              <a:spcBef>
                <a:spcPts val="0"/>
              </a:spcBef>
              <a:spcAft>
                <a:spcPts val="0"/>
              </a:spcAft>
              <a:buClr>
                <a:schemeClr val="dk1"/>
              </a:buClr>
              <a:buSzPts val="11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9" name="Shape 569"/>
        <p:cNvGrpSpPr/>
        <p:nvPr/>
      </p:nvGrpSpPr>
      <p:grpSpPr>
        <a:xfrm>
          <a:off x="0" y="0"/>
          <a:ext cx="0" cy="0"/>
          <a:chOff x="0" y="0"/>
          <a:chExt cx="0" cy="0"/>
        </a:xfrm>
      </p:grpSpPr>
      <p:sp>
        <p:nvSpPr>
          <p:cNvPr id="570" name="Google Shape;570;g4ffd360743_0_129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1" name="Google Shape;571;g4ffd360743_0_129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marR="0" rtl="0" algn="l">
              <a:lnSpc>
                <a:spcPct val="100000"/>
              </a:lnSpc>
              <a:spcBef>
                <a:spcPts val="0"/>
              </a:spcBef>
              <a:spcAft>
                <a:spcPts val="0"/>
              </a:spcAft>
              <a:buClr>
                <a:schemeClr val="dk1"/>
              </a:buClr>
              <a:buSzPts val="11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4" name="Shape 574"/>
        <p:cNvGrpSpPr/>
        <p:nvPr/>
      </p:nvGrpSpPr>
      <p:grpSpPr>
        <a:xfrm>
          <a:off x="0" y="0"/>
          <a:ext cx="0" cy="0"/>
          <a:chOff x="0" y="0"/>
          <a:chExt cx="0" cy="0"/>
        </a:xfrm>
      </p:grpSpPr>
      <p:sp>
        <p:nvSpPr>
          <p:cNvPr id="575" name="Google Shape;575;g4ffd360743_0_130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6" name="Google Shape;576;g4ffd360743_0_130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marR="0" rtl="0" algn="l">
              <a:lnSpc>
                <a:spcPct val="100000"/>
              </a:lnSpc>
              <a:spcBef>
                <a:spcPts val="0"/>
              </a:spcBef>
              <a:spcAft>
                <a:spcPts val="0"/>
              </a:spcAft>
              <a:buClr>
                <a:schemeClr val="dk1"/>
              </a:buClr>
              <a:buSzPts val="11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9" name="Shape 579"/>
        <p:cNvGrpSpPr/>
        <p:nvPr/>
      </p:nvGrpSpPr>
      <p:grpSpPr>
        <a:xfrm>
          <a:off x="0" y="0"/>
          <a:ext cx="0" cy="0"/>
          <a:chOff x="0" y="0"/>
          <a:chExt cx="0" cy="0"/>
        </a:xfrm>
      </p:grpSpPr>
      <p:sp>
        <p:nvSpPr>
          <p:cNvPr id="580" name="Google Shape;580;g4ffd360743_0_130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1" name="Google Shape;581;g4ffd360743_0_130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marR="0" rtl="0" algn="l">
              <a:lnSpc>
                <a:spcPct val="100000"/>
              </a:lnSpc>
              <a:spcBef>
                <a:spcPts val="0"/>
              </a:spcBef>
              <a:spcAft>
                <a:spcPts val="0"/>
              </a:spcAft>
              <a:buClr>
                <a:schemeClr val="dk1"/>
              </a:buClr>
              <a:buSzPts val="11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8" name="Shape 268"/>
        <p:cNvGrpSpPr/>
        <p:nvPr/>
      </p:nvGrpSpPr>
      <p:grpSpPr>
        <a:xfrm>
          <a:off x="0" y="0"/>
          <a:ext cx="0" cy="0"/>
          <a:chOff x="0" y="0"/>
          <a:chExt cx="0" cy="0"/>
        </a:xfrm>
      </p:grpSpPr>
      <p:sp>
        <p:nvSpPr>
          <p:cNvPr id="269" name="Google Shape;269;g4ffd360743_0_1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4ffd360743_0_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fr-CA" sz="1800">
                <a:solidFill>
                  <a:schemeClr val="dk2"/>
                </a:solidFill>
              </a:rPr>
              <a:t>Considers the full range of human diversity with respect to ability, language, culture, gender, age, and other forms of human difference.</a:t>
            </a:r>
            <a:br>
              <a:rPr lang="fr-CA" sz="1800">
                <a:solidFill>
                  <a:schemeClr val="dk2"/>
                </a:solidFill>
              </a:rPr>
            </a:br>
            <a:br>
              <a:rPr lang="fr-CA" sz="1800">
                <a:solidFill>
                  <a:schemeClr val="dk2"/>
                </a:solidFill>
              </a:rPr>
            </a:br>
            <a:r>
              <a:rPr lang="fr-CA">
                <a:solidFill>
                  <a:srgbClr val="333333"/>
                </a:solidFill>
              </a:rPr>
              <a:t>The same thinking can, and should be applied to neurological, cultural, ideological, or environmental viewpoints. Those, too, can play a huge factor into how people use and interpret products and their design.</a:t>
            </a:r>
            <a:endParaRPr>
              <a:solidFill>
                <a:srgbClr val="333333"/>
              </a:solidFill>
            </a:endParaRPr>
          </a:p>
          <a:p>
            <a:pPr indent="0" lvl="0" marL="0" rtl="0" algn="l">
              <a:spcBef>
                <a:spcPts val="1600"/>
              </a:spcBef>
              <a:spcAft>
                <a:spcPts val="0"/>
              </a:spcAft>
              <a:buClr>
                <a:schemeClr val="dk1"/>
              </a:buClr>
              <a:buSzPts val="1100"/>
              <a:buFont typeface="Arial"/>
              <a:buNone/>
            </a:pPr>
            <a:br>
              <a:rPr lang="fr-CA">
                <a:solidFill>
                  <a:srgbClr val="333333"/>
                </a:solidFill>
              </a:rPr>
            </a:br>
            <a:r>
              <a:rPr lang="fr-CA">
                <a:solidFill>
                  <a:srgbClr val="333333"/>
                </a:solidFill>
              </a:rPr>
              <a:t>Of course, thought experiments are only a good first step. They pale in comparison to all the great amount of data and insights obtained by user testing and interviews. The absolute best way to design for multiple situations is to work with the people who live through them. Again, interviews and testing reveal loads of information that mere thinking cannot.</a:t>
            </a:r>
            <a:endParaRPr>
              <a:solidFill>
                <a:srgbClr val="333333"/>
              </a:solidFill>
            </a:endParaRPr>
          </a:p>
          <a:p>
            <a:pPr indent="0" lvl="0" marL="0" rtl="0" algn="l">
              <a:spcBef>
                <a:spcPts val="0"/>
              </a:spcBef>
              <a:spcAft>
                <a:spcPts val="0"/>
              </a:spcAft>
              <a:buClr>
                <a:schemeClr val="dk1"/>
              </a:buClr>
              <a:buSzPts val="1100"/>
              <a:buFont typeface="Arial"/>
              <a:buNone/>
            </a:pPr>
            <a:br>
              <a:rPr lang="fr-CA">
                <a:solidFill>
                  <a:srgbClr val="333333"/>
                </a:solidFill>
              </a:rPr>
            </a:br>
            <a:r>
              <a:rPr lang="fr-CA">
                <a:solidFill>
                  <a:srgbClr val="333333"/>
                </a:solidFill>
              </a:rPr>
              <a:t>Inclusive Design isn’t solely about making sure a small percentage of the population can use your product. It’s about making sure anyone, in any situation, can use your product. And that benefits everyone.</a:t>
            </a:r>
            <a:endParaRPr>
              <a:solidFill>
                <a:srgbClr val="333333"/>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1600"/>
              </a:spcAft>
              <a:buClr>
                <a:schemeClr val="dk1"/>
              </a:buClr>
              <a:buSzPts val="1100"/>
              <a:buFont typeface="Arial"/>
              <a:buNone/>
            </a:pPr>
            <a:r>
              <a:t/>
            </a:r>
            <a:endParaRPr sz="1800">
              <a:solidFill>
                <a:schemeClr val="dk2"/>
              </a:solidFill>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4" name="Shape 584"/>
        <p:cNvGrpSpPr/>
        <p:nvPr/>
      </p:nvGrpSpPr>
      <p:grpSpPr>
        <a:xfrm>
          <a:off x="0" y="0"/>
          <a:ext cx="0" cy="0"/>
          <a:chOff x="0" y="0"/>
          <a:chExt cx="0" cy="0"/>
        </a:xfrm>
      </p:grpSpPr>
      <p:sp>
        <p:nvSpPr>
          <p:cNvPr id="585" name="Google Shape;585;g4ffd360743_0_13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6" name="Google Shape;586;g4ffd360743_0_13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marR="0" rtl="0" algn="l">
              <a:lnSpc>
                <a:spcPct val="100000"/>
              </a:lnSpc>
              <a:spcBef>
                <a:spcPts val="0"/>
              </a:spcBef>
              <a:spcAft>
                <a:spcPts val="0"/>
              </a:spcAft>
              <a:buClr>
                <a:schemeClr val="dk1"/>
              </a:buClr>
              <a:buSzPts val="11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9" name="Shape 589"/>
        <p:cNvGrpSpPr/>
        <p:nvPr/>
      </p:nvGrpSpPr>
      <p:grpSpPr>
        <a:xfrm>
          <a:off x="0" y="0"/>
          <a:ext cx="0" cy="0"/>
          <a:chOff x="0" y="0"/>
          <a:chExt cx="0" cy="0"/>
        </a:xfrm>
      </p:grpSpPr>
      <p:sp>
        <p:nvSpPr>
          <p:cNvPr id="590" name="Google Shape;590;g4ffd360743_0_13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1" name="Google Shape;591;g4ffd360743_0_13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4" name="Shape 594"/>
        <p:cNvGrpSpPr/>
        <p:nvPr/>
      </p:nvGrpSpPr>
      <p:grpSpPr>
        <a:xfrm>
          <a:off x="0" y="0"/>
          <a:ext cx="0" cy="0"/>
          <a:chOff x="0" y="0"/>
          <a:chExt cx="0" cy="0"/>
        </a:xfrm>
      </p:grpSpPr>
      <p:sp>
        <p:nvSpPr>
          <p:cNvPr id="595" name="Google Shape;595;g4ffd360743_0_13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6" name="Google Shape;596;g4ffd360743_0_13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9" name="Shape 599"/>
        <p:cNvGrpSpPr/>
        <p:nvPr/>
      </p:nvGrpSpPr>
      <p:grpSpPr>
        <a:xfrm>
          <a:off x="0" y="0"/>
          <a:ext cx="0" cy="0"/>
          <a:chOff x="0" y="0"/>
          <a:chExt cx="0" cy="0"/>
        </a:xfrm>
      </p:grpSpPr>
      <p:sp>
        <p:nvSpPr>
          <p:cNvPr id="600" name="Google Shape;600;g4ffd360743_0_13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1" name="Google Shape;601;g4ffd360743_0_13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4" name="Shape 604"/>
        <p:cNvGrpSpPr/>
        <p:nvPr/>
      </p:nvGrpSpPr>
      <p:grpSpPr>
        <a:xfrm>
          <a:off x="0" y="0"/>
          <a:ext cx="0" cy="0"/>
          <a:chOff x="0" y="0"/>
          <a:chExt cx="0" cy="0"/>
        </a:xfrm>
      </p:grpSpPr>
      <p:sp>
        <p:nvSpPr>
          <p:cNvPr id="605" name="Google Shape;605;g4ffd360743_0_13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6" name="Google Shape;606;g4ffd360743_0_13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9" name="Shape 609"/>
        <p:cNvGrpSpPr/>
        <p:nvPr/>
      </p:nvGrpSpPr>
      <p:grpSpPr>
        <a:xfrm>
          <a:off x="0" y="0"/>
          <a:ext cx="0" cy="0"/>
          <a:chOff x="0" y="0"/>
          <a:chExt cx="0" cy="0"/>
        </a:xfrm>
      </p:grpSpPr>
      <p:sp>
        <p:nvSpPr>
          <p:cNvPr id="610" name="Google Shape;610;g4ffd360743_0_13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1" name="Google Shape;611;g4ffd360743_0_13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4" name="Shape 614"/>
        <p:cNvGrpSpPr/>
        <p:nvPr/>
      </p:nvGrpSpPr>
      <p:grpSpPr>
        <a:xfrm>
          <a:off x="0" y="0"/>
          <a:ext cx="0" cy="0"/>
          <a:chOff x="0" y="0"/>
          <a:chExt cx="0" cy="0"/>
        </a:xfrm>
      </p:grpSpPr>
      <p:sp>
        <p:nvSpPr>
          <p:cNvPr id="615" name="Google Shape;615;g4ffd360743_0_13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6" name="Google Shape;616;g4ffd360743_0_13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9" name="Shape 619"/>
        <p:cNvGrpSpPr/>
        <p:nvPr/>
      </p:nvGrpSpPr>
      <p:grpSpPr>
        <a:xfrm>
          <a:off x="0" y="0"/>
          <a:ext cx="0" cy="0"/>
          <a:chOff x="0" y="0"/>
          <a:chExt cx="0" cy="0"/>
        </a:xfrm>
      </p:grpSpPr>
      <p:sp>
        <p:nvSpPr>
          <p:cNvPr id="620" name="Google Shape;620;g4ffd360743_0_13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1" name="Google Shape;621;g4ffd360743_0_13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4" name="Shape 624"/>
        <p:cNvGrpSpPr/>
        <p:nvPr/>
      </p:nvGrpSpPr>
      <p:grpSpPr>
        <a:xfrm>
          <a:off x="0" y="0"/>
          <a:ext cx="0" cy="0"/>
          <a:chOff x="0" y="0"/>
          <a:chExt cx="0" cy="0"/>
        </a:xfrm>
      </p:grpSpPr>
      <p:sp>
        <p:nvSpPr>
          <p:cNvPr id="625" name="Google Shape;625;g4ffd360743_0_134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6" name="Google Shape;626;g4ffd360743_0_13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9" name="Shape 629"/>
        <p:cNvGrpSpPr/>
        <p:nvPr/>
      </p:nvGrpSpPr>
      <p:grpSpPr>
        <a:xfrm>
          <a:off x="0" y="0"/>
          <a:ext cx="0" cy="0"/>
          <a:chOff x="0" y="0"/>
          <a:chExt cx="0" cy="0"/>
        </a:xfrm>
      </p:grpSpPr>
      <p:sp>
        <p:nvSpPr>
          <p:cNvPr id="630" name="Google Shape;630;g4ffd360743_0_134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1" name="Google Shape;631;g4ffd360743_0_13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9" name="Shape 279"/>
        <p:cNvGrpSpPr/>
        <p:nvPr/>
      </p:nvGrpSpPr>
      <p:grpSpPr>
        <a:xfrm>
          <a:off x="0" y="0"/>
          <a:ext cx="0" cy="0"/>
          <a:chOff x="0" y="0"/>
          <a:chExt cx="0" cy="0"/>
        </a:xfrm>
      </p:grpSpPr>
      <p:sp>
        <p:nvSpPr>
          <p:cNvPr id="280" name="Google Shape;280;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1" name="Google Shape;281;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fr-CA" sz="1200">
                <a:solidFill>
                  <a:schemeClr val="dk1"/>
                </a:solidFill>
              </a:rPr>
              <a:t>In broad terms, diversity is any dimension that can be used to differentiate groups and people from one another. It means respect for and appreciation of differences in ethnicity, gender, age, national origin, disability, sexual orientation, education, and religion.</a:t>
            </a:r>
            <a:endParaRPr>
              <a:solidFill>
                <a:schemeClr val="dk1"/>
              </a:solidFill>
            </a:endParaRPr>
          </a:p>
          <a:p>
            <a:pPr indent="-228600" lvl="0" marL="457200" marR="0" rtl="0" algn="l">
              <a:lnSpc>
                <a:spcPct val="100000"/>
              </a:lnSpc>
              <a:spcBef>
                <a:spcPts val="1100"/>
              </a:spcBef>
              <a:spcAft>
                <a:spcPts val="0"/>
              </a:spcAft>
              <a:buClr>
                <a:srgbClr val="000000"/>
              </a:buClr>
              <a:buSzPts val="1100"/>
              <a:buFont typeface="Arial"/>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4" name="Shape 634"/>
        <p:cNvGrpSpPr/>
        <p:nvPr/>
      </p:nvGrpSpPr>
      <p:grpSpPr>
        <a:xfrm>
          <a:off x="0" y="0"/>
          <a:ext cx="0" cy="0"/>
          <a:chOff x="0" y="0"/>
          <a:chExt cx="0" cy="0"/>
        </a:xfrm>
      </p:grpSpPr>
      <p:sp>
        <p:nvSpPr>
          <p:cNvPr id="635" name="Google Shape;635;g4ffd360743_0_2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6" name="Google Shape;636;g4ffd360743_0_2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1" name="Shape 641"/>
        <p:cNvGrpSpPr/>
        <p:nvPr/>
      </p:nvGrpSpPr>
      <p:grpSpPr>
        <a:xfrm>
          <a:off x="0" y="0"/>
          <a:ext cx="0" cy="0"/>
          <a:chOff x="0" y="0"/>
          <a:chExt cx="0" cy="0"/>
        </a:xfrm>
      </p:grpSpPr>
      <p:sp>
        <p:nvSpPr>
          <p:cNvPr id="642" name="Google Shape;642;g4ffd360743_0_11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3" name="Google Shape;643;g4ffd360743_0_11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6" name="Shape 646"/>
        <p:cNvGrpSpPr/>
        <p:nvPr/>
      </p:nvGrpSpPr>
      <p:grpSpPr>
        <a:xfrm>
          <a:off x="0" y="0"/>
          <a:ext cx="0" cy="0"/>
          <a:chOff x="0" y="0"/>
          <a:chExt cx="0" cy="0"/>
        </a:xfrm>
      </p:grpSpPr>
      <p:sp>
        <p:nvSpPr>
          <p:cNvPr id="647" name="Google Shape;647;p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8" name="Google Shape;648;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1" name="Shape 651"/>
        <p:cNvGrpSpPr/>
        <p:nvPr/>
      </p:nvGrpSpPr>
      <p:grpSpPr>
        <a:xfrm>
          <a:off x="0" y="0"/>
          <a:ext cx="0" cy="0"/>
          <a:chOff x="0" y="0"/>
          <a:chExt cx="0" cy="0"/>
        </a:xfrm>
      </p:grpSpPr>
      <p:sp>
        <p:nvSpPr>
          <p:cNvPr id="652" name="Google Shape;652;g4ffd360743_0_18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3" name="Google Shape;653;g4ffd360743_0_18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6" name="Shape 656"/>
        <p:cNvGrpSpPr/>
        <p:nvPr/>
      </p:nvGrpSpPr>
      <p:grpSpPr>
        <a:xfrm>
          <a:off x="0" y="0"/>
          <a:ext cx="0" cy="0"/>
          <a:chOff x="0" y="0"/>
          <a:chExt cx="0" cy="0"/>
        </a:xfrm>
      </p:grpSpPr>
      <p:sp>
        <p:nvSpPr>
          <p:cNvPr id="657" name="Google Shape;657;g4ffd360743_0_18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8" name="Google Shape;658;g4ffd360743_0_18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2" name="Shape 662"/>
        <p:cNvGrpSpPr/>
        <p:nvPr/>
      </p:nvGrpSpPr>
      <p:grpSpPr>
        <a:xfrm>
          <a:off x="0" y="0"/>
          <a:ext cx="0" cy="0"/>
          <a:chOff x="0" y="0"/>
          <a:chExt cx="0" cy="0"/>
        </a:xfrm>
      </p:grpSpPr>
      <p:sp>
        <p:nvSpPr>
          <p:cNvPr id="663" name="Google Shape;663;p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4" name="Google Shape;664;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665" name="Google Shape;665;p17:notes"/>
          <p:cNvSpPr txBox="1"/>
          <p:nvPr>
            <p:ph idx="12" type="sldNum"/>
          </p:nvPr>
        </p:nvSpPr>
        <p:spPr>
          <a:xfrm>
            <a:off x="3884613" y="8685213"/>
            <a:ext cx="2971800" cy="45878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fr-CA"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5" name="Shape 285"/>
        <p:cNvGrpSpPr/>
        <p:nvPr/>
      </p:nvGrpSpPr>
      <p:grpSpPr>
        <a:xfrm>
          <a:off x="0" y="0"/>
          <a:ext cx="0" cy="0"/>
          <a:chOff x="0" y="0"/>
          <a:chExt cx="0" cy="0"/>
        </a:xfrm>
      </p:grpSpPr>
      <p:sp>
        <p:nvSpPr>
          <p:cNvPr id="286" name="Google Shape;286;g4ffd360743_0_34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7" name="Google Shape;287;g4ffd360743_0_3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marR="0" rtl="0" algn="l">
              <a:lnSpc>
                <a:spcPct val="100000"/>
              </a:lnSpc>
              <a:spcBef>
                <a:spcPts val="0"/>
              </a:spcBef>
              <a:spcAft>
                <a:spcPts val="0"/>
              </a:spcAft>
              <a:buClr>
                <a:srgbClr val="000000"/>
              </a:buClr>
              <a:buSzPts val="1100"/>
              <a:buFont typeface="Arial"/>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1" name="Shape 291"/>
        <p:cNvGrpSpPr/>
        <p:nvPr/>
      </p:nvGrpSpPr>
      <p:grpSpPr>
        <a:xfrm>
          <a:off x="0" y="0"/>
          <a:ext cx="0" cy="0"/>
          <a:chOff x="0" y="0"/>
          <a:chExt cx="0" cy="0"/>
        </a:xfrm>
      </p:grpSpPr>
      <p:sp>
        <p:nvSpPr>
          <p:cNvPr id="292" name="Google Shape;292;g4ffd360743_0_5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4ffd360743_0_5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CA">
                <a:solidFill>
                  <a:schemeClr val="dk1"/>
                </a:solidFill>
              </a:rPr>
              <a:t>Every decision we make can raise or lower barriers to participation in society. It’s our collective responsibility to lower these barriers though inclusive products, services, environments, and experiences.</a:t>
            </a:r>
            <a:br>
              <a:rPr lang="fr-CA">
                <a:solidFill>
                  <a:schemeClr val="dk1"/>
                </a:solidFill>
              </a:rPr>
            </a:br>
            <a:br>
              <a:rPr lang="fr-CA">
                <a:solidFill>
                  <a:schemeClr val="dk1"/>
                </a:solidFill>
              </a:rPr>
            </a:br>
            <a:r>
              <a:rPr lang="fr-CA">
                <a:solidFill>
                  <a:srgbClr val="333333"/>
                </a:solidFill>
              </a:rPr>
              <a:t>Think about a time when you really needed to send a text message but your hands were busy. Maybe you were washing the dishes, which meant your hands were soapy and wet, making it difficult to use the touchscreen. Instances like these are common but they aren’t constant. You’re not perpetually washing dishes.</a:t>
            </a:r>
            <a:endParaRPr>
              <a:solidFill>
                <a:srgbClr val="333333"/>
              </a:solidFill>
            </a:endParaRPr>
          </a:p>
          <a:p>
            <a:pPr indent="0" lvl="0" marL="0" rtl="0" algn="l">
              <a:spcBef>
                <a:spcPts val="0"/>
              </a:spcBef>
              <a:spcAft>
                <a:spcPts val="0"/>
              </a:spcAft>
              <a:buNone/>
            </a:pPr>
            <a:br>
              <a:rPr lang="fr-CA">
                <a:solidFill>
                  <a:srgbClr val="333333"/>
                </a:solidFill>
              </a:rPr>
            </a:br>
            <a:r>
              <a:rPr lang="fr-CA">
                <a:solidFill>
                  <a:srgbClr val="333333"/>
                </a:solidFill>
              </a:rPr>
              <a:t>Now, ask yourself, “What if my hands were always busy? What if I couldn’t use my hands at all?”</a:t>
            </a:r>
            <a:endParaRPr>
              <a:solidFill>
                <a:srgbClr val="333333"/>
              </a:solidFill>
            </a:endParaRPr>
          </a:p>
          <a:p>
            <a:pPr indent="0" lvl="0" marL="0" rtl="0" algn="l">
              <a:spcBef>
                <a:spcPts val="0"/>
              </a:spcBef>
              <a:spcAft>
                <a:spcPts val="0"/>
              </a:spcAft>
              <a:buNone/>
            </a:pPr>
            <a:br>
              <a:rPr lang="fr-CA">
                <a:solidFill>
                  <a:srgbClr val="333333"/>
                </a:solidFill>
              </a:rPr>
            </a:br>
            <a:r>
              <a:rPr lang="fr-CA">
                <a:solidFill>
                  <a:srgbClr val="333333"/>
                </a:solidFill>
              </a:rPr>
              <a:t>Empathy should be at the heart of all User Experience design. The first step to building it is to think about the times when you’re not able to do the tasks you typically can. Those times can be frustrating, but they’re informative, as well. Inclusive Design aims to solve those frustrations, for all people, by looking at each problem from different perspectives.</a:t>
            </a:r>
            <a:endParaRPr>
              <a:solidFill>
                <a:srgbClr val="333333"/>
              </a:solidFill>
            </a:endParaRPr>
          </a:p>
          <a:p>
            <a:pPr indent="0" lvl="0" marL="0" rtl="0" algn="l">
              <a:spcBef>
                <a:spcPts val="0"/>
              </a:spcBef>
              <a:spcAft>
                <a:spcPts val="0"/>
              </a:spcAft>
              <a:buNone/>
            </a:pPr>
            <a:br>
              <a:rPr lang="fr-CA">
                <a:solidFill>
                  <a:srgbClr val="333333"/>
                </a:solidFill>
              </a:rPr>
            </a:br>
            <a:r>
              <a:rPr lang="fr-CA">
                <a:solidFill>
                  <a:srgbClr val="333333"/>
                </a:solidFill>
              </a:rPr>
              <a:t>By creating features that account for those times when you can’t use your product the way you typically do, you end up creating for people who may not be able to use it at all. This allows more people to use your product, more often. In the case of websites, the outcome could mean more traffic, which in turn potentially means more revenue.</a:t>
            </a:r>
            <a:endParaRPr>
              <a:solidFill>
                <a:srgbClr val="333333"/>
              </a:solidFill>
            </a:endParaRPr>
          </a:p>
          <a:p>
            <a:pPr indent="0" lvl="0" marL="0" rtl="0" algn="l">
              <a:spcBef>
                <a:spcPts val="0"/>
              </a:spcBef>
              <a:spcAft>
                <a:spcPts val="0"/>
              </a:spcAft>
              <a:buNone/>
            </a:pPr>
            <a:br>
              <a:rPr lang="fr-CA">
                <a:solidFill>
                  <a:srgbClr val="333333"/>
                </a:solidFill>
              </a:rPr>
            </a:br>
            <a:r>
              <a:rPr lang="fr-CA">
                <a:solidFill>
                  <a:srgbClr val="333333"/>
                </a:solidFill>
              </a:rPr>
              <a:t>Also consider that word of mouth is the most influential marketing strategy, thus it can also be the most damaging. If you don’t create accessible features for your site or product, potential users may not spread the word about it. You may end up isolating people who may otherwise become your best advocates. Worse, they may actively avoid it and suggest others do the same.</a:t>
            </a:r>
            <a:endParaRPr>
              <a:solidFill>
                <a:srgbClr val="333333"/>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 Id="rId3" Type="http://schemas.openxmlformats.org/officeDocument/2006/relationships/image" Target="../media/image1.png"/><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8.png"/><Relationship Id="rId3"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resentation Title Slide" type="title">
  <p:cSld name="TITLE">
    <p:spTree>
      <p:nvGrpSpPr>
        <p:cNvPr id="7" name="Shape 7"/>
        <p:cNvGrpSpPr/>
        <p:nvPr/>
      </p:nvGrpSpPr>
      <p:grpSpPr>
        <a:xfrm>
          <a:off x="0" y="0"/>
          <a:ext cx="0" cy="0"/>
          <a:chOff x="0" y="0"/>
          <a:chExt cx="0" cy="0"/>
        </a:xfrm>
      </p:grpSpPr>
      <p:pic>
        <p:nvPicPr>
          <p:cNvPr id="8" name="Google Shape;8;p2"/>
          <p:cNvPicPr preferRelativeResize="0"/>
          <p:nvPr/>
        </p:nvPicPr>
        <p:blipFill rotWithShape="1">
          <a:blip r:embed="rId2">
            <a:alphaModFix/>
          </a:blip>
          <a:srcRect b="-6578" l="0" r="0" t="20719"/>
          <a:stretch/>
        </p:blipFill>
        <p:spPr>
          <a:xfrm>
            <a:off x="-1590" y="-28575"/>
            <a:ext cx="9151982" cy="5181600"/>
          </a:xfrm>
          <a:prstGeom prst="rect">
            <a:avLst/>
          </a:prstGeom>
          <a:noFill/>
          <a:ln>
            <a:noFill/>
          </a:ln>
        </p:spPr>
      </p:pic>
      <p:sp>
        <p:nvSpPr>
          <p:cNvPr id="9" name="Google Shape;9;p2"/>
          <p:cNvSpPr/>
          <p:nvPr/>
        </p:nvSpPr>
        <p:spPr>
          <a:xfrm>
            <a:off x="-9525" y="-233693"/>
            <a:ext cx="9167852" cy="5386717"/>
          </a:xfrm>
          <a:prstGeom prst="rect">
            <a:avLst/>
          </a:prstGeom>
          <a:solidFill>
            <a:schemeClr val="lt1">
              <a:alpha val="7490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0" name="Google Shape;10;p2"/>
          <p:cNvSpPr/>
          <p:nvPr/>
        </p:nvSpPr>
        <p:spPr>
          <a:xfrm>
            <a:off x="-3180" y="4648025"/>
            <a:ext cx="9159917" cy="495475"/>
          </a:xfrm>
          <a:prstGeom prst="rect">
            <a:avLst/>
          </a:prstGeom>
          <a:solidFill>
            <a:srgbClr val="FFE03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 name="Google Shape;11;p2"/>
          <p:cNvSpPr/>
          <p:nvPr/>
        </p:nvSpPr>
        <p:spPr>
          <a:xfrm>
            <a:off x="2477476" y="1991475"/>
            <a:ext cx="109800" cy="1160400"/>
          </a:xfrm>
          <a:prstGeom prst="rect">
            <a:avLst/>
          </a:prstGeom>
          <a:solidFill>
            <a:srgbClr val="FFE03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 name="Google Shape;12;p2"/>
          <p:cNvSpPr txBox="1"/>
          <p:nvPr>
            <p:ph type="title"/>
          </p:nvPr>
        </p:nvSpPr>
        <p:spPr>
          <a:xfrm>
            <a:off x="2792175" y="1836952"/>
            <a:ext cx="5888700" cy="5982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rgbClr val="000000"/>
              </a:buClr>
              <a:buSzPts val="3000"/>
              <a:buFont typeface="Arial"/>
              <a:buNone/>
              <a:defRPr b="1" i="0" sz="3000" u="none" cap="none" strike="noStrike">
                <a:solidFill>
                  <a:srgbClr val="000000"/>
                </a:solidFill>
                <a:latin typeface="Lato"/>
                <a:ea typeface="Lato"/>
                <a:cs typeface="Lato"/>
                <a:sym typeface="La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3" name="Google Shape;13;p2"/>
          <p:cNvSpPr txBox="1"/>
          <p:nvPr>
            <p:ph idx="1" type="subTitle"/>
          </p:nvPr>
        </p:nvSpPr>
        <p:spPr>
          <a:xfrm>
            <a:off x="2802700" y="2345869"/>
            <a:ext cx="5028000" cy="3570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Lato"/>
                <a:ea typeface="Lato"/>
                <a:cs typeface="Lato"/>
                <a:sym typeface="La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 name="Google Shape;14;p2"/>
          <p:cNvSpPr txBox="1"/>
          <p:nvPr>
            <p:ph idx="2" type="subTitle"/>
          </p:nvPr>
        </p:nvSpPr>
        <p:spPr>
          <a:xfrm>
            <a:off x="2824077" y="2823459"/>
            <a:ext cx="5028000" cy="3570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Lato"/>
                <a:ea typeface="Lato"/>
                <a:cs typeface="Lato"/>
                <a:sym typeface="La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pic>
        <p:nvPicPr>
          <p:cNvPr id="15" name="Google Shape;15;p2"/>
          <p:cNvPicPr preferRelativeResize="0"/>
          <p:nvPr/>
        </p:nvPicPr>
        <p:blipFill rotWithShape="1">
          <a:blip r:embed="rId3">
            <a:alphaModFix/>
          </a:blip>
          <a:srcRect b="0" l="0" r="0" t="0"/>
          <a:stretch/>
        </p:blipFill>
        <p:spPr>
          <a:xfrm>
            <a:off x="1080275" y="1991475"/>
            <a:ext cx="1160400" cy="1160400"/>
          </a:xfrm>
          <a:prstGeom prst="rect">
            <a:avLst/>
          </a:prstGeom>
          <a:noFill/>
          <a:ln>
            <a:noFill/>
          </a:ln>
        </p:spPr>
      </p:pic>
      <p:pic>
        <p:nvPicPr>
          <p:cNvPr id="16" name="Google Shape;16;p2"/>
          <p:cNvPicPr preferRelativeResize="0"/>
          <p:nvPr/>
        </p:nvPicPr>
        <p:blipFill rotWithShape="1">
          <a:blip r:embed="rId4">
            <a:alphaModFix/>
          </a:blip>
          <a:srcRect b="0" l="0" r="0" t="0"/>
          <a:stretch/>
        </p:blipFill>
        <p:spPr>
          <a:xfrm>
            <a:off x="8190049" y="4793212"/>
            <a:ext cx="799767" cy="191944"/>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Half Image Half Text (Two Line Title)">
  <p:cSld name="SECTION_HEADER_1">
    <p:spTree>
      <p:nvGrpSpPr>
        <p:cNvPr id="52" name="Shape 52"/>
        <p:cNvGrpSpPr/>
        <p:nvPr/>
      </p:nvGrpSpPr>
      <p:grpSpPr>
        <a:xfrm>
          <a:off x="0" y="0"/>
          <a:ext cx="0" cy="0"/>
          <a:chOff x="0" y="0"/>
          <a:chExt cx="0" cy="0"/>
        </a:xfrm>
      </p:grpSpPr>
      <p:sp>
        <p:nvSpPr>
          <p:cNvPr id="53" name="Google Shape;53;p11"/>
          <p:cNvSpPr txBox="1"/>
          <p:nvPr>
            <p:ph type="title"/>
          </p:nvPr>
        </p:nvSpPr>
        <p:spPr>
          <a:xfrm>
            <a:off x="378250" y="209950"/>
            <a:ext cx="3862800" cy="10683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rgbClr val="000000"/>
              </a:buClr>
              <a:buSzPts val="3000"/>
              <a:buFont typeface="Arial"/>
              <a:buNone/>
              <a:defRPr b="1" i="0" sz="3000" u="none" cap="none" strike="noStrike">
                <a:solidFill>
                  <a:srgbClr val="000000"/>
                </a:solidFill>
                <a:latin typeface="Lato"/>
                <a:ea typeface="Lato"/>
                <a:cs typeface="Lato"/>
                <a:sym typeface="La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4" name="Google Shape;54;p11"/>
          <p:cNvSpPr/>
          <p:nvPr/>
        </p:nvSpPr>
        <p:spPr>
          <a:xfrm rot="5400000">
            <a:off x="838124" y="940331"/>
            <a:ext cx="64200" cy="753000"/>
          </a:xfrm>
          <a:prstGeom prst="rect">
            <a:avLst/>
          </a:prstGeom>
          <a:solidFill>
            <a:srgbClr val="FFE03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 name="Google Shape;55;p11"/>
          <p:cNvSpPr txBox="1"/>
          <p:nvPr>
            <p:ph idx="1" type="subTitle"/>
          </p:nvPr>
        </p:nvSpPr>
        <p:spPr>
          <a:xfrm>
            <a:off x="397828" y="2605093"/>
            <a:ext cx="3411600" cy="6984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Lato"/>
                <a:ea typeface="Lato"/>
                <a:cs typeface="Lato"/>
                <a:sym typeface="La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6" name="Google Shape;56;p11"/>
          <p:cNvSpPr txBox="1"/>
          <p:nvPr>
            <p:ph idx="2" type="body"/>
          </p:nvPr>
        </p:nvSpPr>
        <p:spPr>
          <a:xfrm>
            <a:off x="386449" y="3546225"/>
            <a:ext cx="3695400" cy="1068300"/>
          </a:xfrm>
          <a:prstGeom prst="rect">
            <a:avLst/>
          </a:prstGeom>
          <a:noFill/>
          <a:ln>
            <a:noFill/>
          </a:ln>
        </p:spPr>
        <p:txBody>
          <a:bodyPr anchorCtr="0" anchor="t" bIns="91425" lIns="91425" spcFirstLastPara="1" rIns="91425" wrap="square" tIns="91425"/>
          <a:lstStyle>
            <a:lvl1pPr indent="-330200" lvl="0" marL="457200" marR="0" rtl="0" algn="l">
              <a:lnSpc>
                <a:spcPct val="100000"/>
              </a:lnSpc>
              <a:spcBef>
                <a:spcPts val="0"/>
              </a:spcBef>
              <a:spcAft>
                <a:spcPts val="0"/>
              </a:spcAft>
              <a:buClr>
                <a:srgbClr val="000000"/>
              </a:buClr>
              <a:buSzPts val="1600"/>
              <a:buFont typeface="Lato"/>
              <a:buChar char="●"/>
              <a:defRPr b="0" i="0" sz="1600" u="none" cap="none" strike="noStrike">
                <a:solidFill>
                  <a:srgbClr val="000000"/>
                </a:solidFill>
                <a:latin typeface="Lato"/>
                <a:ea typeface="Lato"/>
                <a:cs typeface="Lato"/>
                <a:sym typeface="Lato"/>
              </a:defRPr>
            </a:lvl1pPr>
            <a:lvl2pPr indent="-317500" lvl="1" marL="914400" marR="0" rtl="0" algn="l">
              <a:lnSpc>
                <a:spcPct val="100000"/>
              </a:lnSpc>
              <a:spcBef>
                <a:spcPts val="0"/>
              </a:spcBef>
              <a:spcAft>
                <a:spcPts val="0"/>
              </a:spcAft>
              <a:buClr>
                <a:srgbClr val="000000"/>
              </a:buClr>
              <a:buSzPts val="1400"/>
              <a:buFont typeface="Lato"/>
              <a:buChar char="○"/>
              <a:defRPr b="0" i="0" sz="1400" u="none" cap="none" strike="noStrike">
                <a:solidFill>
                  <a:srgbClr val="000000"/>
                </a:solidFill>
                <a:latin typeface="Lato"/>
                <a:ea typeface="Lato"/>
                <a:cs typeface="Lato"/>
                <a:sym typeface="Lato"/>
              </a:defRPr>
            </a:lvl2pPr>
            <a:lvl3pPr indent="-317500" lvl="2" marL="1371600" marR="0" rtl="0" algn="l">
              <a:lnSpc>
                <a:spcPct val="100000"/>
              </a:lnSpc>
              <a:spcBef>
                <a:spcPts val="0"/>
              </a:spcBef>
              <a:spcAft>
                <a:spcPts val="0"/>
              </a:spcAft>
              <a:buClr>
                <a:srgbClr val="000000"/>
              </a:buClr>
              <a:buSzPts val="1400"/>
              <a:buFont typeface="Lato"/>
              <a:buChar char="■"/>
              <a:defRPr b="0" i="0" sz="1400" u="none" cap="none" strike="noStrike">
                <a:solidFill>
                  <a:srgbClr val="000000"/>
                </a:solidFill>
                <a:latin typeface="Lato"/>
                <a:ea typeface="Lato"/>
                <a:cs typeface="Lato"/>
                <a:sym typeface="Lato"/>
              </a:defRPr>
            </a:lvl3pPr>
            <a:lvl4pPr indent="-317500" lvl="3" marL="1828800" marR="0" rtl="0" algn="l">
              <a:lnSpc>
                <a:spcPct val="100000"/>
              </a:lnSpc>
              <a:spcBef>
                <a:spcPts val="0"/>
              </a:spcBef>
              <a:spcAft>
                <a:spcPts val="0"/>
              </a:spcAft>
              <a:buClr>
                <a:srgbClr val="000000"/>
              </a:buClr>
              <a:buSzPts val="1400"/>
              <a:buFont typeface="Lato"/>
              <a:buChar char="●"/>
              <a:defRPr b="0" i="0" sz="1400" u="none" cap="none" strike="noStrike">
                <a:solidFill>
                  <a:srgbClr val="000000"/>
                </a:solidFill>
                <a:latin typeface="Lato"/>
                <a:ea typeface="Lato"/>
                <a:cs typeface="Lato"/>
                <a:sym typeface="Lato"/>
              </a:defRPr>
            </a:lvl4pPr>
            <a:lvl5pPr indent="-317500" lvl="4" marL="2286000" marR="0" rtl="0" algn="l">
              <a:lnSpc>
                <a:spcPct val="100000"/>
              </a:lnSpc>
              <a:spcBef>
                <a:spcPts val="0"/>
              </a:spcBef>
              <a:spcAft>
                <a:spcPts val="0"/>
              </a:spcAft>
              <a:buClr>
                <a:srgbClr val="000000"/>
              </a:buClr>
              <a:buSzPts val="1400"/>
              <a:buFont typeface="Lato"/>
              <a:buChar char="○"/>
              <a:defRPr b="0" i="0" sz="1400" u="none" cap="none" strike="noStrike">
                <a:solidFill>
                  <a:srgbClr val="000000"/>
                </a:solidFill>
                <a:latin typeface="Lato"/>
                <a:ea typeface="Lato"/>
                <a:cs typeface="Lato"/>
                <a:sym typeface="Lato"/>
              </a:defRPr>
            </a:lvl5pPr>
            <a:lvl6pPr indent="-317500" lvl="5" marL="2743200" marR="0" rtl="0" algn="l">
              <a:lnSpc>
                <a:spcPct val="100000"/>
              </a:lnSpc>
              <a:spcBef>
                <a:spcPts val="0"/>
              </a:spcBef>
              <a:spcAft>
                <a:spcPts val="0"/>
              </a:spcAft>
              <a:buClr>
                <a:srgbClr val="000000"/>
              </a:buClr>
              <a:buSzPts val="1400"/>
              <a:buFont typeface="Lato"/>
              <a:buChar char="■"/>
              <a:defRPr b="0" i="0" sz="1400" u="none" cap="none" strike="noStrike">
                <a:solidFill>
                  <a:srgbClr val="000000"/>
                </a:solidFill>
                <a:latin typeface="Lato"/>
                <a:ea typeface="Lato"/>
                <a:cs typeface="Lato"/>
                <a:sym typeface="Lato"/>
              </a:defRPr>
            </a:lvl6pPr>
            <a:lvl7pPr indent="-317500" lvl="6" marL="3200400" marR="0" rtl="0" algn="l">
              <a:lnSpc>
                <a:spcPct val="100000"/>
              </a:lnSpc>
              <a:spcBef>
                <a:spcPts val="0"/>
              </a:spcBef>
              <a:spcAft>
                <a:spcPts val="0"/>
              </a:spcAft>
              <a:buClr>
                <a:srgbClr val="000000"/>
              </a:buClr>
              <a:buSzPts val="1400"/>
              <a:buFont typeface="Lato"/>
              <a:buChar char="●"/>
              <a:defRPr b="0" i="0" sz="1400" u="none" cap="none" strike="noStrike">
                <a:solidFill>
                  <a:srgbClr val="000000"/>
                </a:solidFill>
                <a:latin typeface="Lato"/>
                <a:ea typeface="Lato"/>
                <a:cs typeface="Lato"/>
                <a:sym typeface="Lato"/>
              </a:defRPr>
            </a:lvl7pPr>
            <a:lvl8pPr indent="-317500" lvl="7" marL="3657600" marR="0" rtl="0" algn="l">
              <a:lnSpc>
                <a:spcPct val="100000"/>
              </a:lnSpc>
              <a:spcBef>
                <a:spcPts val="0"/>
              </a:spcBef>
              <a:spcAft>
                <a:spcPts val="0"/>
              </a:spcAft>
              <a:buClr>
                <a:srgbClr val="000000"/>
              </a:buClr>
              <a:buSzPts val="1400"/>
              <a:buFont typeface="Lato"/>
              <a:buChar char="○"/>
              <a:defRPr b="0" i="0" sz="1400" u="none" cap="none" strike="noStrike">
                <a:solidFill>
                  <a:srgbClr val="000000"/>
                </a:solidFill>
                <a:latin typeface="Lato"/>
                <a:ea typeface="Lato"/>
                <a:cs typeface="Lato"/>
                <a:sym typeface="Lato"/>
              </a:defRPr>
            </a:lvl8pPr>
            <a:lvl9pPr indent="-317500" lvl="8" marL="4114800" marR="0" rtl="0" algn="l">
              <a:lnSpc>
                <a:spcPct val="100000"/>
              </a:lnSpc>
              <a:spcBef>
                <a:spcPts val="0"/>
              </a:spcBef>
              <a:spcAft>
                <a:spcPts val="0"/>
              </a:spcAft>
              <a:buClr>
                <a:srgbClr val="000000"/>
              </a:buClr>
              <a:buSzPts val="1400"/>
              <a:buFont typeface="Lato"/>
              <a:buChar char="■"/>
              <a:defRPr b="0" i="0" sz="1400" u="none" cap="none" strike="noStrike">
                <a:solidFill>
                  <a:srgbClr val="000000"/>
                </a:solidFill>
                <a:latin typeface="Lato"/>
                <a:ea typeface="Lato"/>
                <a:cs typeface="Lato"/>
                <a:sym typeface="Lato"/>
              </a:defRPr>
            </a:lvl9pPr>
          </a:lstStyle>
          <a:p/>
        </p:txBody>
      </p:sp>
      <p:sp>
        <p:nvSpPr>
          <p:cNvPr id="57" name="Google Shape;57;p11"/>
          <p:cNvSpPr/>
          <p:nvPr/>
        </p:nvSpPr>
        <p:spPr>
          <a:xfrm>
            <a:off x="4563133" y="-11375"/>
            <a:ext cx="109800" cy="5172300"/>
          </a:xfrm>
          <a:prstGeom prst="rect">
            <a:avLst/>
          </a:prstGeom>
          <a:solidFill>
            <a:srgbClr val="FFE03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Half Image with Title">
  <p:cSld name="SECTION_HEADER_1_1">
    <p:spTree>
      <p:nvGrpSpPr>
        <p:cNvPr id="58" name="Shape 58"/>
        <p:cNvGrpSpPr/>
        <p:nvPr/>
      </p:nvGrpSpPr>
      <p:grpSpPr>
        <a:xfrm>
          <a:off x="0" y="0"/>
          <a:ext cx="0" cy="0"/>
          <a:chOff x="0" y="0"/>
          <a:chExt cx="0" cy="0"/>
        </a:xfrm>
      </p:grpSpPr>
      <p:sp>
        <p:nvSpPr>
          <p:cNvPr id="59" name="Google Shape;59;p12"/>
          <p:cNvSpPr txBox="1"/>
          <p:nvPr>
            <p:ph type="title"/>
          </p:nvPr>
        </p:nvSpPr>
        <p:spPr>
          <a:xfrm>
            <a:off x="378250" y="209950"/>
            <a:ext cx="3862800" cy="10683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rgbClr val="000000"/>
              </a:buClr>
              <a:buSzPts val="3000"/>
              <a:buFont typeface="Arial"/>
              <a:buNone/>
              <a:defRPr b="1" i="0" sz="3000" u="none" cap="none" strike="noStrike">
                <a:solidFill>
                  <a:srgbClr val="000000"/>
                </a:solidFill>
                <a:latin typeface="Lato"/>
                <a:ea typeface="Lato"/>
                <a:cs typeface="Lato"/>
                <a:sym typeface="La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0" name="Google Shape;60;p12"/>
          <p:cNvSpPr/>
          <p:nvPr/>
        </p:nvSpPr>
        <p:spPr>
          <a:xfrm rot="5400000">
            <a:off x="838124" y="940331"/>
            <a:ext cx="64200" cy="753000"/>
          </a:xfrm>
          <a:prstGeom prst="rect">
            <a:avLst/>
          </a:prstGeom>
          <a:solidFill>
            <a:srgbClr val="FFE03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 name="Google Shape;61;p12"/>
          <p:cNvSpPr/>
          <p:nvPr/>
        </p:nvSpPr>
        <p:spPr>
          <a:xfrm>
            <a:off x="5012908" y="-11375"/>
            <a:ext cx="109800" cy="5172300"/>
          </a:xfrm>
          <a:prstGeom prst="rect">
            <a:avLst/>
          </a:prstGeom>
          <a:solidFill>
            <a:srgbClr val="FFE03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Half Image with Title 3 line">
  <p:cSld name="SECTION_HEADER_1_1_1">
    <p:spTree>
      <p:nvGrpSpPr>
        <p:cNvPr id="62" name="Shape 62"/>
        <p:cNvGrpSpPr/>
        <p:nvPr/>
      </p:nvGrpSpPr>
      <p:grpSpPr>
        <a:xfrm>
          <a:off x="0" y="0"/>
          <a:ext cx="0" cy="0"/>
          <a:chOff x="0" y="0"/>
          <a:chExt cx="0" cy="0"/>
        </a:xfrm>
      </p:grpSpPr>
      <p:sp>
        <p:nvSpPr>
          <p:cNvPr id="63" name="Google Shape;63;p13"/>
          <p:cNvSpPr txBox="1"/>
          <p:nvPr>
            <p:ph type="title"/>
          </p:nvPr>
        </p:nvSpPr>
        <p:spPr>
          <a:xfrm>
            <a:off x="378250" y="209950"/>
            <a:ext cx="2622300" cy="10683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rgbClr val="000000"/>
              </a:buClr>
              <a:buSzPts val="3000"/>
              <a:buFont typeface="Arial"/>
              <a:buNone/>
              <a:defRPr b="1" i="0" sz="3000" u="none" cap="none" strike="noStrike">
                <a:solidFill>
                  <a:srgbClr val="000000"/>
                </a:solidFill>
                <a:latin typeface="Lato"/>
                <a:ea typeface="Lato"/>
                <a:cs typeface="Lato"/>
                <a:sym typeface="La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4" name="Google Shape;64;p13"/>
          <p:cNvSpPr/>
          <p:nvPr/>
        </p:nvSpPr>
        <p:spPr>
          <a:xfrm rot="5400000">
            <a:off x="838124" y="1394992"/>
            <a:ext cx="64200" cy="753000"/>
          </a:xfrm>
          <a:prstGeom prst="rect">
            <a:avLst/>
          </a:prstGeom>
          <a:solidFill>
            <a:srgbClr val="FFE03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 name="Google Shape;65;p13"/>
          <p:cNvSpPr/>
          <p:nvPr/>
        </p:nvSpPr>
        <p:spPr>
          <a:xfrm>
            <a:off x="5012908" y="-11375"/>
            <a:ext cx="109800" cy="5172300"/>
          </a:xfrm>
          <a:prstGeom prst="rect">
            <a:avLst/>
          </a:prstGeom>
          <a:solidFill>
            <a:srgbClr val="FFE03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Break 2">
  <p:cSld name="TITLE_ONLY_2">
    <p:bg>
      <p:bgPr>
        <a:solidFill>
          <a:srgbClr val="000000"/>
        </a:solidFill>
      </p:bgPr>
    </p:bg>
    <p:spTree>
      <p:nvGrpSpPr>
        <p:cNvPr id="66" name="Shape 66"/>
        <p:cNvGrpSpPr/>
        <p:nvPr/>
      </p:nvGrpSpPr>
      <p:grpSpPr>
        <a:xfrm>
          <a:off x="0" y="0"/>
          <a:ext cx="0" cy="0"/>
          <a:chOff x="0" y="0"/>
          <a:chExt cx="0" cy="0"/>
        </a:xfrm>
      </p:grpSpPr>
      <p:sp>
        <p:nvSpPr>
          <p:cNvPr id="67" name="Google Shape;67;p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fr-CA"/>
              <a:t>‹#›</a:t>
            </a:fld>
            <a:endParaRPr/>
          </a:p>
        </p:txBody>
      </p:sp>
      <p:sp>
        <p:nvSpPr>
          <p:cNvPr id="68" name="Google Shape;68;p14"/>
          <p:cNvSpPr/>
          <p:nvPr/>
        </p:nvSpPr>
        <p:spPr>
          <a:xfrm rot="5400000">
            <a:off x="4524300" y="2965325"/>
            <a:ext cx="95400" cy="1309500"/>
          </a:xfrm>
          <a:prstGeom prst="rect">
            <a:avLst/>
          </a:prstGeom>
          <a:solidFill>
            <a:srgbClr val="FFE03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 name="Google Shape;69;p14"/>
          <p:cNvSpPr txBox="1"/>
          <p:nvPr>
            <p:ph type="title"/>
          </p:nvPr>
        </p:nvSpPr>
        <p:spPr>
          <a:xfrm>
            <a:off x="1262100" y="1596400"/>
            <a:ext cx="6619800" cy="636000"/>
          </a:xfrm>
          <a:prstGeom prst="rect">
            <a:avLst/>
          </a:prstGeom>
          <a:noFill/>
          <a:ln>
            <a:noFill/>
          </a:ln>
        </p:spPr>
        <p:txBody>
          <a:bodyPr anchorCtr="0" anchor="t" bIns="91425" lIns="91425" spcFirstLastPara="1" rIns="91425" wrap="square" tIns="91425"/>
          <a:lstStyle>
            <a:lvl1pPr lvl="0" marR="0" rtl="0" algn="ctr">
              <a:lnSpc>
                <a:spcPct val="100000"/>
              </a:lnSpc>
              <a:spcBef>
                <a:spcPts val="0"/>
              </a:spcBef>
              <a:spcAft>
                <a:spcPts val="0"/>
              </a:spcAft>
              <a:buClr>
                <a:srgbClr val="000000"/>
              </a:buClr>
              <a:buSzPts val="3600"/>
              <a:buFont typeface="Arial"/>
              <a:buNone/>
              <a:defRPr b="1" i="0" sz="3600" u="none" cap="none" strike="noStrike">
                <a:solidFill>
                  <a:srgbClr val="FFFFFF"/>
                </a:solidFill>
                <a:latin typeface="Lato"/>
                <a:ea typeface="Lato"/>
                <a:cs typeface="Lato"/>
                <a:sym typeface="Lato"/>
              </a:defRPr>
            </a:lvl1pPr>
            <a:lvl2pPr lvl="1" marR="0" rtl="0" algn="l">
              <a:lnSpc>
                <a:spcPct val="100000"/>
              </a:lnSpc>
              <a:spcBef>
                <a:spcPts val="0"/>
              </a:spcBef>
              <a:spcAft>
                <a:spcPts val="0"/>
              </a:spcAft>
              <a:buClr>
                <a:srgbClr val="000000"/>
              </a:buClr>
              <a:buSzPts val="3600"/>
              <a:buFont typeface="Arial"/>
              <a:buNone/>
              <a:defRPr b="1" i="0" sz="3600" u="none" cap="none" strike="noStrike">
                <a:solidFill>
                  <a:srgbClr val="000000"/>
                </a:solidFill>
                <a:latin typeface="Lato"/>
                <a:ea typeface="Lato"/>
                <a:cs typeface="Lato"/>
                <a:sym typeface="Lato"/>
              </a:defRPr>
            </a:lvl2pPr>
            <a:lvl3pPr lvl="2" marR="0" rtl="0" algn="l">
              <a:lnSpc>
                <a:spcPct val="100000"/>
              </a:lnSpc>
              <a:spcBef>
                <a:spcPts val="0"/>
              </a:spcBef>
              <a:spcAft>
                <a:spcPts val="0"/>
              </a:spcAft>
              <a:buClr>
                <a:srgbClr val="000000"/>
              </a:buClr>
              <a:buSzPts val="3600"/>
              <a:buFont typeface="Arial"/>
              <a:buNone/>
              <a:defRPr b="1" i="0" sz="3600" u="none" cap="none" strike="noStrike">
                <a:solidFill>
                  <a:srgbClr val="000000"/>
                </a:solidFill>
                <a:latin typeface="Lato"/>
                <a:ea typeface="Lato"/>
                <a:cs typeface="Lato"/>
                <a:sym typeface="Lato"/>
              </a:defRPr>
            </a:lvl3pPr>
            <a:lvl4pPr lvl="3" marR="0" rtl="0" algn="l">
              <a:lnSpc>
                <a:spcPct val="100000"/>
              </a:lnSpc>
              <a:spcBef>
                <a:spcPts val="0"/>
              </a:spcBef>
              <a:spcAft>
                <a:spcPts val="0"/>
              </a:spcAft>
              <a:buClr>
                <a:srgbClr val="000000"/>
              </a:buClr>
              <a:buSzPts val="3600"/>
              <a:buFont typeface="Arial"/>
              <a:buNone/>
              <a:defRPr b="1" i="0" sz="3600" u="none" cap="none" strike="noStrike">
                <a:solidFill>
                  <a:srgbClr val="000000"/>
                </a:solidFill>
                <a:latin typeface="Lato"/>
                <a:ea typeface="Lato"/>
                <a:cs typeface="Lato"/>
                <a:sym typeface="Lato"/>
              </a:defRPr>
            </a:lvl4pPr>
            <a:lvl5pPr lvl="4" marR="0" rtl="0" algn="l">
              <a:lnSpc>
                <a:spcPct val="100000"/>
              </a:lnSpc>
              <a:spcBef>
                <a:spcPts val="0"/>
              </a:spcBef>
              <a:spcAft>
                <a:spcPts val="0"/>
              </a:spcAft>
              <a:buClr>
                <a:srgbClr val="000000"/>
              </a:buClr>
              <a:buSzPts val="3600"/>
              <a:buFont typeface="Arial"/>
              <a:buNone/>
              <a:defRPr b="1" i="0" sz="3600" u="none" cap="none" strike="noStrike">
                <a:solidFill>
                  <a:srgbClr val="000000"/>
                </a:solidFill>
                <a:latin typeface="Lato"/>
                <a:ea typeface="Lato"/>
                <a:cs typeface="Lato"/>
                <a:sym typeface="Lato"/>
              </a:defRPr>
            </a:lvl5pPr>
            <a:lvl6pPr lvl="5" marR="0" rtl="0" algn="l">
              <a:lnSpc>
                <a:spcPct val="100000"/>
              </a:lnSpc>
              <a:spcBef>
                <a:spcPts val="0"/>
              </a:spcBef>
              <a:spcAft>
                <a:spcPts val="0"/>
              </a:spcAft>
              <a:buClr>
                <a:srgbClr val="000000"/>
              </a:buClr>
              <a:buSzPts val="3600"/>
              <a:buFont typeface="Arial"/>
              <a:buNone/>
              <a:defRPr b="1" i="0" sz="3600" u="none" cap="none" strike="noStrike">
                <a:solidFill>
                  <a:srgbClr val="000000"/>
                </a:solidFill>
                <a:latin typeface="Lato"/>
                <a:ea typeface="Lato"/>
                <a:cs typeface="Lato"/>
                <a:sym typeface="Lato"/>
              </a:defRPr>
            </a:lvl6pPr>
            <a:lvl7pPr lvl="6" marR="0" rtl="0" algn="l">
              <a:lnSpc>
                <a:spcPct val="100000"/>
              </a:lnSpc>
              <a:spcBef>
                <a:spcPts val="0"/>
              </a:spcBef>
              <a:spcAft>
                <a:spcPts val="0"/>
              </a:spcAft>
              <a:buClr>
                <a:srgbClr val="000000"/>
              </a:buClr>
              <a:buSzPts val="3600"/>
              <a:buFont typeface="Arial"/>
              <a:buNone/>
              <a:defRPr b="1" i="0" sz="3600" u="none" cap="none" strike="noStrike">
                <a:solidFill>
                  <a:srgbClr val="000000"/>
                </a:solidFill>
                <a:latin typeface="Lato"/>
                <a:ea typeface="Lato"/>
                <a:cs typeface="Lato"/>
                <a:sym typeface="Lato"/>
              </a:defRPr>
            </a:lvl7pPr>
            <a:lvl8pPr lvl="7" marR="0" rtl="0" algn="l">
              <a:lnSpc>
                <a:spcPct val="100000"/>
              </a:lnSpc>
              <a:spcBef>
                <a:spcPts val="0"/>
              </a:spcBef>
              <a:spcAft>
                <a:spcPts val="0"/>
              </a:spcAft>
              <a:buClr>
                <a:srgbClr val="000000"/>
              </a:buClr>
              <a:buSzPts val="3600"/>
              <a:buFont typeface="Arial"/>
              <a:buNone/>
              <a:defRPr b="1" i="0" sz="3600" u="none" cap="none" strike="noStrike">
                <a:solidFill>
                  <a:srgbClr val="000000"/>
                </a:solidFill>
                <a:latin typeface="Lato"/>
                <a:ea typeface="Lato"/>
                <a:cs typeface="Lato"/>
                <a:sym typeface="Lato"/>
              </a:defRPr>
            </a:lvl8pPr>
            <a:lvl9pPr lvl="8" marR="0" rtl="0" algn="l">
              <a:lnSpc>
                <a:spcPct val="100000"/>
              </a:lnSpc>
              <a:spcBef>
                <a:spcPts val="0"/>
              </a:spcBef>
              <a:spcAft>
                <a:spcPts val="0"/>
              </a:spcAft>
              <a:buClr>
                <a:srgbClr val="000000"/>
              </a:buClr>
              <a:buSzPts val="3600"/>
              <a:buFont typeface="Arial"/>
              <a:buNone/>
              <a:defRPr b="1" i="0" sz="3600" u="none" cap="none" strike="noStrike">
                <a:solidFill>
                  <a:srgbClr val="000000"/>
                </a:solidFill>
                <a:latin typeface="Lato"/>
                <a:ea typeface="Lato"/>
                <a:cs typeface="Lato"/>
                <a:sym typeface="Lato"/>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Break 1">
  <p:cSld name="TITLE_ONLY_1">
    <p:bg>
      <p:bgPr>
        <a:solidFill>
          <a:schemeClr val="lt1"/>
        </a:solidFill>
      </p:bgPr>
    </p:bg>
    <p:spTree>
      <p:nvGrpSpPr>
        <p:cNvPr id="70" name="Shape 70"/>
        <p:cNvGrpSpPr/>
        <p:nvPr/>
      </p:nvGrpSpPr>
      <p:grpSpPr>
        <a:xfrm>
          <a:off x="0" y="0"/>
          <a:ext cx="0" cy="0"/>
          <a:chOff x="0" y="0"/>
          <a:chExt cx="0" cy="0"/>
        </a:xfrm>
      </p:grpSpPr>
      <p:sp>
        <p:nvSpPr>
          <p:cNvPr id="71" name="Google Shape;71;p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fr-CA"/>
              <a:t>‹#›</a:t>
            </a:fld>
            <a:endParaRPr/>
          </a:p>
        </p:txBody>
      </p:sp>
      <p:sp>
        <p:nvSpPr>
          <p:cNvPr id="72" name="Google Shape;72;p15"/>
          <p:cNvSpPr/>
          <p:nvPr/>
        </p:nvSpPr>
        <p:spPr>
          <a:xfrm rot="5400000">
            <a:off x="4524300" y="2400225"/>
            <a:ext cx="95400" cy="1309500"/>
          </a:xfrm>
          <a:prstGeom prst="rect">
            <a:avLst/>
          </a:prstGeom>
          <a:solidFill>
            <a:srgbClr val="FFE03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 name="Google Shape;73;p15"/>
          <p:cNvSpPr txBox="1"/>
          <p:nvPr>
            <p:ph type="title"/>
          </p:nvPr>
        </p:nvSpPr>
        <p:spPr>
          <a:xfrm>
            <a:off x="0" y="2253750"/>
            <a:ext cx="9144000" cy="636000"/>
          </a:xfrm>
          <a:prstGeom prst="rect">
            <a:avLst/>
          </a:prstGeom>
          <a:noFill/>
          <a:ln>
            <a:noFill/>
          </a:ln>
        </p:spPr>
        <p:txBody>
          <a:bodyPr anchorCtr="0" anchor="t" bIns="91425" lIns="91425" spcFirstLastPara="1" rIns="91425" wrap="square" tIns="91425"/>
          <a:lstStyle>
            <a:lvl1pPr lvl="0" marR="0" rtl="0" algn="ctr">
              <a:lnSpc>
                <a:spcPct val="100000"/>
              </a:lnSpc>
              <a:spcBef>
                <a:spcPts val="0"/>
              </a:spcBef>
              <a:spcAft>
                <a:spcPts val="0"/>
              </a:spcAft>
              <a:buClr>
                <a:srgbClr val="000000"/>
              </a:buClr>
              <a:buSzPts val="3000"/>
              <a:buFont typeface="Arial"/>
              <a:buNone/>
              <a:defRPr b="1" i="0" sz="3000" u="none" cap="none" strike="noStrike">
                <a:solidFill>
                  <a:srgbClr val="000000"/>
                </a:solidFill>
                <a:latin typeface="Lato"/>
                <a:ea typeface="Lato"/>
                <a:cs typeface="Lato"/>
                <a:sym typeface="Lato"/>
              </a:defRPr>
            </a:lvl1pPr>
            <a:lvl2pPr lvl="1" marR="0" rtl="0" algn="l">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Full Image Slide w/ Title">
  <p:cSld name="ONE_COLUMN_TEXT">
    <p:spTree>
      <p:nvGrpSpPr>
        <p:cNvPr id="74" name="Shape 74"/>
        <p:cNvGrpSpPr/>
        <p:nvPr/>
      </p:nvGrpSpPr>
      <p:grpSpPr>
        <a:xfrm>
          <a:off x="0" y="0"/>
          <a:ext cx="0" cy="0"/>
          <a:chOff x="0" y="0"/>
          <a:chExt cx="0" cy="0"/>
        </a:xfrm>
      </p:grpSpPr>
      <p:sp>
        <p:nvSpPr>
          <p:cNvPr id="75" name="Google Shape;75;p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fr-CA"/>
              <a:t>‹#›</a:t>
            </a:fld>
            <a:endParaRPr/>
          </a:p>
        </p:txBody>
      </p:sp>
      <p:sp>
        <p:nvSpPr>
          <p:cNvPr id="76" name="Google Shape;76;p16"/>
          <p:cNvSpPr/>
          <p:nvPr/>
        </p:nvSpPr>
        <p:spPr>
          <a:xfrm rot="5400000">
            <a:off x="848621" y="478466"/>
            <a:ext cx="64200" cy="753000"/>
          </a:xfrm>
          <a:prstGeom prst="rect">
            <a:avLst/>
          </a:prstGeom>
          <a:solidFill>
            <a:srgbClr val="FFE03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 name="Google Shape;77;p16"/>
          <p:cNvSpPr txBox="1"/>
          <p:nvPr>
            <p:ph type="title"/>
          </p:nvPr>
        </p:nvSpPr>
        <p:spPr>
          <a:xfrm>
            <a:off x="378250" y="209950"/>
            <a:ext cx="7691700" cy="4725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rgbClr val="000000"/>
              </a:buClr>
              <a:buSzPts val="3000"/>
              <a:buFont typeface="Arial"/>
              <a:buNone/>
              <a:defRPr b="1" i="0" sz="3000" u="none" cap="none" strike="noStrike">
                <a:solidFill>
                  <a:srgbClr val="000000"/>
                </a:solidFill>
                <a:latin typeface="Lato"/>
                <a:ea typeface="Lato"/>
                <a:cs typeface="Lato"/>
                <a:sym typeface="La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8" name="Google Shape;78;p16"/>
          <p:cNvSpPr/>
          <p:nvPr/>
        </p:nvSpPr>
        <p:spPr>
          <a:xfrm>
            <a:off x="0" y="1170125"/>
            <a:ext cx="9144000" cy="109800"/>
          </a:xfrm>
          <a:prstGeom prst="rect">
            <a:avLst/>
          </a:prstGeom>
          <a:solidFill>
            <a:srgbClr val="FFE03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79" name="Shape 79"/>
        <p:cNvGrpSpPr/>
        <p:nvPr/>
      </p:nvGrpSpPr>
      <p:grpSpPr>
        <a:xfrm>
          <a:off x="0" y="0"/>
          <a:ext cx="0" cy="0"/>
          <a:chOff x="0" y="0"/>
          <a:chExt cx="0" cy="0"/>
        </a:xfrm>
      </p:grpSpPr>
      <p:sp>
        <p:nvSpPr>
          <p:cNvPr id="80" name="Google Shape;80;p17"/>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 name="Google Shape;81;p17"/>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lstStyle>
            <a:lvl1pPr lvl="0" marR="0" rtl="0" algn="ctr">
              <a:lnSpc>
                <a:spcPct val="100000"/>
              </a:lnSpc>
              <a:spcBef>
                <a:spcPts val="0"/>
              </a:spcBef>
              <a:spcAft>
                <a:spcPts val="0"/>
              </a:spcAft>
              <a:buClr>
                <a:srgbClr val="000000"/>
              </a:buClr>
              <a:buSzPts val="4200"/>
              <a:buFont typeface="Arial"/>
              <a:buChar char="●"/>
              <a:defRPr b="0" i="0" sz="42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4200"/>
              <a:buFont typeface="Arial"/>
              <a:buChar char="○"/>
              <a:defRPr b="0" i="0" sz="42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4200"/>
              <a:buFont typeface="Arial"/>
              <a:buChar char="■"/>
              <a:defRPr b="0" i="0" sz="42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4200"/>
              <a:buFont typeface="Arial"/>
              <a:buChar char="●"/>
              <a:defRPr b="0" i="0" sz="42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4200"/>
              <a:buFont typeface="Arial"/>
              <a:buChar char="○"/>
              <a:defRPr b="0" i="0" sz="42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4200"/>
              <a:buFont typeface="Arial"/>
              <a:buChar char="■"/>
              <a:defRPr b="0" i="0" sz="42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4200"/>
              <a:buFont typeface="Arial"/>
              <a:buChar char="●"/>
              <a:defRPr b="0" i="0" sz="42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4200"/>
              <a:buFont typeface="Arial"/>
              <a:buChar char="○"/>
              <a:defRPr b="0" i="0" sz="42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4200"/>
              <a:buFont typeface="Arial"/>
              <a:buChar char="■"/>
              <a:defRPr b="0" i="0" sz="4200" u="none" cap="none" strike="noStrike">
                <a:solidFill>
                  <a:srgbClr val="000000"/>
                </a:solidFill>
                <a:latin typeface="Arial"/>
                <a:ea typeface="Arial"/>
                <a:cs typeface="Arial"/>
                <a:sym typeface="Arial"/>
              </a:defRPr>
            </a:lvl9pPr>
          </a:lstStyle>
          <a:p/>
        </p:txBody>
      </p:sp>
      <p:sp>
        <p:nvSpPr>
          <p:cNvPr id="82" name="Google Shape;82;p17"/>
          <p:cNvSpPr txBox="1"/>
          <p:nvPr>
            <p:ph idx="1" type="subTitle"/>
          </p:nvPr>
        </p:nvSpPr>
        <p:spPr>
          <a:xfrm>
            <a:off x="265500" y="2803075"/>
            <a:ext cx="4045200" cy="1235100"/>
          </a:xfrm>
          <a:prstGeom prst="rect">
            <a:avLst/>
          </a:prstGeom>
          <a:noFill/>
          <a:ln>
            <a:noFill/>
          </a:ln>
        </p:spPr>
        <p:txBody>
          <a:bodyPr anchorCtr="0" anchor="ctr" bIns="91425" lIns="91425" spcFirstLastPara="1" rIns="91425" wrap="square" tIns="91425"/>
          <a:lstStyle>
            <a:lvl1pPr lvl="0" marR="0" rtl="0" algn="ctr">
              <a:lnSpc>
                <a:spcPct val="100000"/>
              </a:lnSpc>
              <a:spcBef>
                <a:spcPts val="0"/>
              </a:spcBef>
              <a:spcAft>
                <a:spcPts val="0"/>
              </a:spcAft>
              <a:buClr>
                <a:srgbClr val="000000"/>
              </a:buClr>
              <a:buSzPts val="2100"/>
              <a:buFont typeface="Arial"/>
              <a:buNone/>
              <a:defRPr b="0" i="0" sz="21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2100"/>
              <a:buFont typeface="Arial"/>
              <a:buNone/>
              <a:defRPr b="0" i="0" sz="21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2100"/>
              <a:buFont typeface="Arial"/>
              <a:buNone/>
              <a:defRPr b="0" i="0" sz="21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2100"/>
              <a:buFont typeface="Arial"/>
              <a:buNone/>
              <a:defRPr b="0" i="0" sz="21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2100"/>
              <a:buFont typeface="Arial"/>
              <a:buNone/>
              <a:defRPr b="0" i="0" sz="21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2100"/>
              <a:buFont typeface="Arial"/>
              <a:buNone/>
              <a:defRPr b="0" i="0" sz="21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2100"/>
              <a:buFont typeface="Arial"/>
              <a:buNone/>
              <a:defRPr b="0" i="0" sz="21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2100"/>
              <a:buFont typeface="Arial"/>
              <a:buNone/>
              <a:defRPr b="0" i="0" sz="21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2100"/>
              <a:buFont typeface="Arial"/>
              <a:buNone/>
              <a:defRPr b="0" i="0" sz="2100" u="none" cap="none" strike="noStrike">
                <a:solidFill>
                  <a:srgbClr val="000000"/>
                </a:solidFill>
                <a:latin typeface="Arial"/>
                <a:ea typeface="Arial"/>
                <a:cs typeface="Arial"/>
                <a:sym typeface="Arial"/>
              </a:defRPr>
            </a:lvl9pPr>
          </a:lstStyle>
          <a:p/>
        </p:txBody>
      </p:sp>
      <p:sp>
        <p:nvSpPr>
          <p:cNvPr id="83" name="Google Shape;83;p17"/>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lstStyle>
            <a:lvl1pPr indent="-317500" lvl="0" marL="4572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indent="-317500" lvl="6" marL="32004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indent="-317500" lvl="7" marL="36576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indent="-317500" lvl="8" marL="41148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84" name="Google Shape;84;p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fr-CA"/>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85" name="Shape 85"/>
        <p:cNvGrpSpPr/>
        <p:nvPr/>
      </p:nvGrpSpPr>
      <p:grpSpPr>
        <a:xfrm>
          <a:off x="0" y="0"/>
          <a:ext cx="0" cy="0"/>
          <a:chOff x="0" y="0"/>
          <a:chExt cx="0" cy="0"/>
        </a:xfrm>
      </p:grpSpPr>
      <p:sp>
        <p:nvSpPr>
          <p:cNvPr id="86" name="Google Shape;86;p18"/>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lstStyle>
            <a:lvl1pPr indent="-228600" lvl="0" marL="457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stStyle>
          <a:p/>
        </p:txBody>
      </p:sp>
      <p:sp>
        <p:nvSpPr>
          <p:cNvPr id="87" name="Google Shape;87;p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fr-CA"/>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88" name="Shape 88"/>
        <p:cNvGrpSpPr/>
        <p:nvPr/>
      </p:nvGrpSpPr>
      <p:grpSpPr>
        <a:xfrm>
          <a:off x="0" y="0"/>
          <a:ext cx="0" cy="0"/>
          <a:chOff x="0" y="0"/>
          <a:chExt cx="0" cy="0"/>
        </a:xfrm>
      </p:grpSpPr>
      <p:sp>
        <p:nvSpPr>
          <p:cNvPr id="89" name="Google Shape;89;p19"/>
          <p:cNvSpPr txBox="1"/>
          <p:nvPr>
            <p:ph hasCustomPrompt="1" type="title"/>
          </p:nvPr>
        </p:nvSpPr>
        <p:spPr>
          <a:xfrm>
            <a:off x="311700" y="1349868"/>
            <a:ext cx="8520600" cy="1963500"/>
          </a:xfrm>
          <a:prstGeom prst="rect">
            <a:avLst/>
          </a:prstGeom>
          <a:noFill/>
          <a:ln>
            <a:noFill/>
          </a:ln>
        </p:spPr>
        <p:txBody>
          <a:bodyPr anchorCtr="0" anchor="b" bIns="91425" lIns="91425" spcFirstLastPara="1" rIns="91425" wrap="square" tIns="91425"/>
          <a:lstStyle>
            <a:lvl1pPr lvl="0" marR="0" rtl="0" algn="ctr">
              <a:lnSpc>
                <a:spcPct val="100000"/>
              </a:lnSpc>
              <a:spcBef>
                <a:spcPts val="0"/>
              </a:spcBef>
              <a:spcAft>
                <a:spcPts val="0"/>
              </a:spcAft>
              <a:buClr>
                <a:srgbClr val="000000"/>
              </a:buClr>
              <a:buSzPts val="12000"/>
              <a:buFont typeface="Arial"/>
              <a:buChar char="●"/>
              <a:defRPr b="0" i="0" sz="120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12000"/>
              <a:buFont typeface="Arial"/>
              <a:buChar char="○"/>
              <a:defRPr b="0" i="0" sz="120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2000"/>
              <a:buFont typeface="Arial"/>
              <a:buChar char="■"/>
              <a:defRPr b="0" i="0" sz="120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2000"/>
              <a:buFont typeface="Arial"/>
              <a:buChar char="●"/>
              <a:defRPr b="0" i="0" sz="120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2000"/>
              <a:buFont typeface="Arial"/>
              <a:buChar char="○"/>
              <a:defRPr b="0" i="0" sz="120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2000"/>
              <a:buFont typeface="Arial"/>
              <a:buChar char="■"/>
              <a:defRPr b="0" i="0" sz="120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2000"/>
              <a:buFont typeface="Arial"/>
              <a:buChar char="●"/>
              <a:defRPr b="0" i="0" sz="120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2000"/>
              <a:buFont typeface="Arial"/>
              <a:buChar char="○"/>
              <a:defRPr b="0" i="0" sz="120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2000"/>
              <a:buFont typeface="Arial"/>
              <a:buChar char="■"/>
              <a:defRPr b="0" i="0" sz="12000" u="none" cap="none" strike="noStrike">
                <a:solidFill>
                  <a:srgbClr val="000000"/>
                </a:solidFill>
                <a:latin typeface="Arial"/>
                <a:ea typeface="Arial"/>
                <a:cs typeface="Arial"/>
                <a:sym typeface="Arial"/>
              </a:defRPr>
            </a:lvl9pPr>
          </a:lstStyle>
          <a:p>
            <a:r>
              <a:t>xx%</a:t>
            </a:r>
          </a:p>
        </p:txBody>
      </p:sp>
      <p:sp>
        <p:nvSpPr>
          <p:cNvPr id="90" name="Google Shape;90;p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fr-CA"/>
              <a:t>‹#›</a:t>
            </a:fld>
            <a:endParaRPr/>
          </a:p>
        </p:txBody>
      </p:sp>
      <p:sp>
        <p:nvSpPr>
          <p:cNvPr id="91" name="Google Shape;91;p19"/>
          <p:cNvSpPr/>
          <p:nvPr/>
        </p:nvSpPr>
        <p:spPr>
          <a:xfrm>
            <a:off x="2951700" y="3203568"/>
            <a:ext cx="3240600" cy="109800"/>
          </a:xfrm>
          <a:prstGeom prst="rect">
            <a:avLst/>
          </a:prstGeom>
          <a:solidFill>
            <a:srgbClr val="FFE03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resentation Title Slide" type="title">
  <p:cSld name="TITLE">
    <p:spTree>
      <p:nvGrpSpPr>
        <p:cNvPr id="94" name="Shape 94"/>
        <p:cNvGrpSpPr/>
        <p:nvPr/>
      </p:nvGrpSpPr>
      <p:grpSpPr>
        <a:xfrm>
          <a:off x="0" y="0"/>
          <a:ext cx="0" cy="0"/>
          <a:chOff x="0" y="0"/>
          <a:chExt cx="0" cy="0"/>
        </a:xfrm>
      </p:grpSpPr>
      <p:pic>
        <p:nvPicPr>
          <p:cNvPr id="95" name="Google Shape;95;p21"/>
          <p:cNvPicPr preferRelativeResize="0"/>
          <p:nvPr/>
        </p:nvPicPr>
        <p:blipFill>
          <a:blip r:embed="rId2">
            <a:alphaModFix amt="51000"/>
          </a:blip>
          <a:stretch>
            <a:fillRect/>
          </a:stretch>
        </p:blipFill>
        <p:spPr>
          <a:xfrm>
            <a:off x="0" y="-381000"/>
            <a:ext cx="9144000" cy="6858000"/>
          </a:xfrm>
          <a:prstGeom prst="rect">
            <a:avLst/>
          </a:prstGeom>
          <a:noFill/>
          <a:ln>
            <a:noFill/>
          </a:ln>
        </p:spPr>
      </p:pic>
      <p:sp>
        <p:nvSpPr>
          <p:cNvPr id="96" name="Google Shape;96;p21"/>
          <p:cNvSpPr/>
          <p:nvPr/>
        </p:nvSpPr>
        <p:spPr>
          <a:xfrm>
            <a:off x="0" y="4648025"/>
            <a:ext cx="9144000" cy="495600"/>
          </a:xfrm>
          <a:prstGeom prst="rect">
            <a:avLst/>
          </a:prstGeom>
          <a:solidFill>
            <a:srgbClr val="FFE0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21"/>
          <p:cNvSpPr/>
          <p:nvPr/>
        </p:nvSpPr>
        <p:spPr>
          <a:xfrm>
            <a:off x="2477476" y="1991475"/>
            <a:ext cx="109800" cy="1160400"/>
          </a:xfrm>
          <a:prstGeom prst="rect">
            <a:avLst/>
          </a:prstGeom>
          <a:solidFill>
            <a:srgbClr val="FFE0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8" name="Google Shape;98;p21"/>
          <p:cNvPicPr preferRelativeResize="0"/>
          <p:nvPr/>
        </p:nvPicPr>
        <p:blipFill>
          <a:blip r:embed="rId3">
            <a:alphaModFix/>
          </a:blip>
          <a:stretch>
            <a:fillRect/>
          </a:stretch>
        </p:blipFill>
        <p:spPr>
          <a:xfrm>
            <a:off x="1097041" y="1991543"/>
            <a:ext cx="1177528" cy="1160400"/>
          </a:xfrm>
          <a:prstGeom prst="rect">
            <a:avLst/>
          </a:prstGeom>
          <a:noFill/>
          <a:ln>
            <a:noFill/>
          </a:ln>
        </p:spPr>
      </p:pic>
      <p:sp>
        <p:nvSpPr>
          <p:cNvPr id="99" name="Google Shape;99;p21"/>
          <p:cNvSpPr txBox="1"/>
          <p:nvPr>
            <p:ph type="title"/>
          </p:nvPr>
        </p:nvSpPr>
        <p:spPr>
          <a:xfrm>
            <a:off x="2792175" y="1836952"/>
            <a:ext cx="5888700" cy="598200"/>
          </a:xfrm>
          <a:prstGeom prst="rect">
            <a:avLst/>
          </a:prstGeom>
          <a:noFill/>
          <a:ln>
            <a:noFill/>
          </a:ln>
        </p:spPr>
        <p:txBody>
          <a:bodyPr anchorCtr="0" anchor="t" bIns="91425" lIns="91425" spcFirstLastPara="1" rIns="91425" wrap="square" tIns="91425"/>
          <a:lstStyle>
            <a:lvl1pPr lvl="0" rtl="0">
              <a:spcBef>
                <a:spcPts val="0"/>
              </a:spcBef>
              <a:spcAft>
                <a:spcPts val="0"/>
              </a:spcAft>
              <a:buNone/>
              <a:defRPr b="1" sz="3000">
                <a:latin typeface="Lato"/>
                <a:ea typeface="Lato"/>
                <a:cs typeface="Lato"/>
                <a:sym typeface="La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0" name="Google Shape;100;p21"/>
          <p:cNvSpPr txBox="1"/>
          <p:nvPr>
            <p:ph idx="1" type="subTitle"/>
          </p:nvPr>
        </p:nvSpPr>
        <p:spPr>
          <a:xfrm>
            <a:off x="2802700" y="2345869"/>
            <a:ext cx="5028000" cy="357000"/>
          </a:xfrm>
          <a:prstGeom prst="rect">
            <a:avLst/>
          </a:prstGeom>
          <a:noFill/>
          <a:ln>
            <a:noFill/>
          </a:ln>
        </p:spPr>
        <p:txBody>
          <a:bodyPr anchorCtr="0" anchor="t" bIns="91425" lIns="91425" spcFirstLastPara="1" rIns="91425" wrap="square" tIns="91425"/>
          <a:lstStyle>
            <a:lvl1pPr lvl="0" rtl="0">
              <a:spcBef>
                <a:spcPts val="0"/>
              </a:spcBef>
              <a:spcAft>
                <a:spcPts val="0"/>
              </a:spcAft>
              <a:buNone/>
              <a:defRPr sz="2400">
                <a:latin typeface="Lato"/>
                <a:ea typeface="Lato"/>
                <a:cs typeface="Lato"/>
                <a:sym typeface="La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1" name="Google Shape;101;p21"/>
          <p:cNvSpPr txBox="1"/>
          <p:nvPr>
            <p:ph idx="2" type="subTitle"/>
          </p:nvPr>
        </p:nvSpPr>
        <p:spPr>
          <a:xfrm>
            <a:off x="2824077" y="2823459"/>
            <a:ext cx="5028000" cy="357000"/>
          </a:xfrm>
          <a:prstGeom prst="rect">
            <a:avLst/>
          </a:prstGeom>
          <a:noFill/>
          <a:ln>
            <a:noFill/>
          </a:ln>
        </p:spPr>
        <p:txBody>
          <a:bodyPr anchorCtr="0" anchor="t" bIns="91425" lIns="91425" spcFirstLastPara="1" rIns="91425" wrap="square" tIns="91425"/>
          <a:lstStyle>
            <a:lvl1pPr lvl="0" rtl="0">
              <a:spcBef>
                <a:spcPts val="0"/>
              </a:spcBef>
              <a:spcAft>
                <a:spcPts val="0"/>
              </a:spcAft>
              <a:buNone/>
              <a:defRPr>
                <a:latin typeface="Lato"/>
                <a:ea typeface="Lato"/>
                <a:cs typeface="Lato"/>
                <a:sym typeface="La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tandard Text Slide 1">
  <p:cSld name="TITLE_AND_BODY_1">
    <p:spTree>
      <p:nvGrpSpPr>
        <p:cNvPr id="17" name="Shape 17"/>
        <p:cNvGrpSpPr/>
        <p:nvPr/>
      </p:nvGrpSpPr>
      <p:grpSpPr>
        <a:xfrm>
          <a:off x="0" y="0"/>
          <a:ext cx="0" cy="0"/>
          <a:chOff x="0" y="0"/>
          <a:chExt cx="0" cy="0"/>
        </a:xfrm>
      </p:grpSpPr>
      <p:sp>
        <p:nvSpPr>
          <p:cNvPr id="18" name="Google Shape;18;p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fr-CA"/>
              <a:t>‹#›</a:t>
            </a:fld>
            <a:endParaRPr/>
          </a:p>
        </p:txBody>
      </p:sp>
      <p:sp>
        <p:nvSpPr>
          <p:cNvPr id="19" name="Google Shape;19;p3"/>
          <p:cNvSpPr/>
          <p:nvPr/>
        </p:nvSpPr>
        <p:spPr>
          <a:xfrm>
            <a:off x="1218175" y="2289900"/>
            <a:ext cx="171000" cy="563700"/>
          </a:xfrm>
          <a:prstGeom prst="rect">
            <a:avLst/>
          </a:prstGeom>
          <a:solidFill>
            <a:srgbClr val="FFE03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 name="Google Shape;20;p3"/>
          <p:cNvSpPr txBox="1"/>
          <p:nvPr>
            <p:ph type="title"/>
          </p:nvPr>
        </p:nvSpPr>
        <p:spPr>
          <a:xfrm>
            <a:off x="1660500" y="2289899"/>
            <a:ext cx="5061000" cy="5637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rgbClr val="000000"/>
              </a:buClr>
              <a:buSzPts val="2800"/>
              <a:buFont typeface="Arial"/>
              <a:buNone/>
              <a:defRPr b="1" i="0" sz="2800" u="none" cap="none" strike="noStrike">
                <a:solidFill>
                  <a:srgbClr val="000000"/>
                </a:solidFill>
                <a:latin typeface="Lato"/>
                <a:ea typeface="Lato"/>
                <a:cs typeface="Lato"/>
                <a:sym typeface="La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Half Image Half Text (Single Line Title)" type="secHead">
  <p:cSld name="SECTION_HEADER">
    <p:spTree>
      <p:nvGrpSpPr>
        <p:cNvPr id="102" name="Shape 102"/>
        <p:cNvGrpSpPr/>
        <p:nvPr/>
      </p:nvGrpSpPr>
      <p:grpSpPr>
        <a:xfrm>
          <a:off x="0" y="0"/>
          <a:ext cx="0" cy="0"/>
          <a:chOff x="0" y="0"/>
          <a:chExt cx="0" cy="0"/>
        </a:xfrm>
      </p:grpSpPr>
      <p:sp>
        <p:nvSpPr>
          <p:cNvPr id="103" name="Google Shape;103;p22"/>
          <p:cNvSpPr/>
          <p:nvPr/>
        </p:nvSpPr>
        <p:spPr>
          <a:xfrm rot="5400000">
            <a:off x="848621" y="478466"/>
            <a:ext cx="64200" cy="753000"/>
          </a:xfrm>
          <a:prstGeom prst="rect">
            <a:avLst/>
          </a:prstGeom>
          <a:solidFill>
            <a:srgbClr val="FFE0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22"/>
          <p:cNvSpPr txBox="1"/>
          <p:nvPr>
            <p:ph type="title"/>
          </p:nvPr>
        </p:nvSpPr>
        <p:spPr>
          <a:xfrm>
            <a:off x="378250" y="209950"/>
            <a:ext cx="6236700" cy="472500"/>
          </a:xfrm>
          <a:prstGeom prst="rect">
            <a:avLst/>
          </a:prstGeom>
          <a:noFill/>
          <a:ln>
            <a:noFill/>
          </a:ln>
        </p:spPr>
        <p:txBody>
          <a:bodyPr anchorCtr="0" anchor="t" bIns="91425" lIns="91425" spcFirstLastPara="1" rIns="91425" wrap="square" tIns="91425"/>
          <a:lstStyle>
            <a:lvl1pPr lvl="0" rtl="0">
              <a:spcBef>
                <a:spcPts val="0"/>
              </a:spcBef>
              <a:spcAft>
                <a:spcPts val="0"/>
              </a:spcAft>
              <a:buNone/>
              <a:defRPr b="1" sz="3000">
                <a:latin typeface="Lato"/>
                <a:ea typeface="Lato"/>
                <a:cs typeface="Lato"/>
                <a:sym typeface="La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5" name="Google Shape;105;p22"/>
          <p:cNvSpPr txBox="1"/>
          <p:nvPr>
            <p:ph idx="1" type="subTitle"/>
          </p:nvPr>
        </p:nvSpPr>
        <p:spPr>
          <a:xfrm>
            <a:off x="397828" y="2605093"/>
            <a:ext cx="3411600" cy="698400"/>
          </a:xfrm>
          <a:prstGeom prst="rect">
            <a:avLst/>
          </a:prstGeom>
          <a:noFill/>
          <a:ln>
            <a:noFill/>
          </a:ln>
        </p:spPr>
        <p:txBody>
          <a:bodyPr anchorCtr="0" anchor="t" bIns="91425" lIns="91425" spcFirstLastPara="1" rIns="91425" wrap="square" tIns="91425"/>
          <a:lstStyle>
            <a:lvl1pPr lvl="0" rtl="0">
              <a:spcBef>
                <a:spcPts val="0"/>
              </a:spcBef>
              <a:spcAft>
                <a:spcPts val="0"/>
              </a:spcAft>
              <a:buNone/>
              <a:defRPr b="1" sz="2400">
                <a:latin typeface="Lato"/>
                <a:ea typeface="Lato"/>
                <a:cs typeface="Lato"/>
                <a:sym typeface="La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6" name="Google Shape;106;p22"/>
          <p:cNvSpPr/>
          <p:nvPr/>
        </p:nvSpPr>
        <p:spPr>
          <a:xfrm>
            <a:off x="4563133" y="-11375"/>
            <a:ext cx="109800" cy="5172300"/>
          </a:xfrm>
          <a:prstGeom prst="rect">
            <a:avLst/>
          </a:prstGeom>
          <a:solidFill>
            <a:srgbClr val="FFE0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22"/>
          <p:cNvSpPr txBox="1"/>
          <p:nvPr>
            <p:ph idx="2" type="subTitle"/>
          </p:nvPr>
        </p:nvSpPr>
        <p:spPr>
          <a:xfrm>
            <a:off x="388776" y="4118308"/>
            <a:ext cx="3797400" cy="698400"/>
          </a:xfrm>
          <a:prstGeom prst="rect">
            <a:avLst/>
          </a:prstGeom>
          <a:noFill/>
          <a:ln>
            <a:noFill/>
          </a:ln>
        </p:spPr>
        <p:txBody>
          <a:bodyPr anchorCtr="0" anchor="t" bIns="91425" lIns="91425" spcFirstLastPara="1" rIns="91425" wrap="square" tIns="91425"/>
          <a:lstStyle>
            <a:lvl1pPr lvl="0" rtl="0">
              <a:spcBef>
                <a:spcPts val="0"/>
              </a:spcBef>
              <a:spcAft>
                <a:spcPts val="0"/>
              </a:spcAft>
              <a:buNone/>
              <a:defRPr b="1" sz="1800">
                <a:latin typeface="Lato"/>
                <a:ea typeface="Lato"/>
                <a:cs typeface="Lato"/>
                <a:sym typeface="La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8" name="Google Shape;108;p22"/>
          <p:cNvSpPr txBox="1"/>
          <p:nvPr>
            <p:ph idx="3" type="subTitle"/>
          </p:nvPr>
        </p:nvSpPr>
        <p:spPr>
          <a:xfrm>
            <a:off x="388776" y="4466758"/>
            <a:ext cx="3797400" cy="698400"/>
          </a:xfrm>
          <a:prstGeom prst="rect">
            <a:avLst/>
          </a:prstGeom>
          <a:noFill/>
          <a:ln>
            <a:noFill/>
          </a:ln>
        </p:spPr>
        <p:txBody>
          <a:bodyPr anchorCtr="0" anchor="t" bIns="91425" lIns="91425" spcFirstLastPara="1" rIns="91425" wrap="square" tIns="91425"/>
          <a:lstStyle>
            <a:lvl1pPr lvl="0" rtl="0">
              <a:spcBef>
                <a:spcPts val="0"/>
              </a:spcBef>
              <a:spcAft>
                <a:spcPts val="0"/>
              </a:spcAft>
              <a:buNone/>
              <a:defRPr i="1" sz="1200">
                <a:latin typeface="Lato"/>
                <a:ea typeface="Lato"/>
                <a:cs typeface="Lato"/>
                <a:sym typeface="La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9" name="Google Shape;109;p2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sz="1300">
                <a:solidFill>
                  <a:srgbClr val="000000"/>
                </a:solidFill>
                <a:latin typeface="Lato"/>
                <a:ea typeface="Lato"/>
                <a:cs typeface="Lato"/>
                <a:sym typeface="Lato"/>
              </a:defRPr>
            </a:lvl1pPr>
            <a:lvl2pPr lvl="1" rtl="0">
              <a:buNone/>
              <a:defRPr sz="1300">
                <a:solidFill>
                  <a:srgbClr val="000000"/>
                </a:solidFill>
                <a:latin typeface="Lato"/>
                <a:ea typeface="Lato"/>
                <a:cs typeface="Lato"/>
                <a:sym typeface="Lato"/>
              </a:defRPr>
            </a:lvl2pPr>
            <a:lvl3pPr lvl="2" rtl="0">
              <a:buNone/>
              <a:defRPr sz="1300">
                <a:solidFill>
                  <a:srgbClr val="000000"/>
                </a:solidFill>
                <a:latin typeface="Lato"/>
                <a:ea typeface="Lato"/>
                <a:cs typeface="Lato"/>
                <a:sym typeface="Lato"/>
              </a:defRPr>
            </a:lvl3pPr>
            <a:lvl4pPr lvl="3" rtl="0">
              <a:buNone/>
              <a:defRPr sz="1300">
                <a:solidFill>
                  <a:srgbClr val="000000"/>
                </a:solidFill>
                <a:latin typeface="Lato"/>
                <a:ea typeface="Lato"/>
                <a:cs typeface="Lato"/>
                <a:sym typeface="Lato"/>
              </a:defRPr>
            </a:lvl4pPr>
            <a:lvl5pPr lvl="4" rtl="0">
              <a:buNone/>
              <a:defRPr sz="1300">
                <a:solidFill>
                  <a:srgbClr val="000000"/>
                </a:solidFill>
                <a:latin typeface="Lato"/>
                <a:ea typeface="Lato"/>
                <a:cs typeface="Lato"/>
                <a:sym typeface="Lato"/>
              </a:defRPr>
            </a:lvl5pPr>
            <a:lvl6pPr lvl="5" rtl="0">
              <a:buNone/>
              <a:defRPr sz="1300">
                <a:solidFill>
                  <a:srgbClr val="000000"/>
                </a:solidFill>
                <a:latin typeface="Lato"/>
                <a:ea typeface="Lato"/>
                <a:cs typeface="Lato"/>
                <a:sym typeface="Lato"/>
              </a:defRPr>
            </a:lvl6pPr>
            <a:lvl7pPr lvl="6" rtl="0">
              <a:buNone/>
              <a:defRPr sz="1300">
                <a:solidFill>
                  <a:srgbClr val="000000"/>
                </a:solidFill>
                <a:latin typeface="Lato"/>
                <a:ea typeface="Lato"/>
                <a:cs typeface="Lato"/>
                <a:sym typeface="Lato"/>
              </a:defRPr>
            </a:lvl7pPr>
            <a:lvl8pPr lvl="7" rtl="0">
              <a:buNone/>
              <a:defRPr sz="1300">
                <a:solidFill>
                  <a:srgbClr val="000000"/>
                </a:solidFill>
                <a:latin typeface="Lato"/>
                <a:ea typeface="Lato"/>
                <a:cs typeface="Lato"/>
                <a:sym typeface="Lato"/>
              </a:defRPr>
            </a:lvl8pPr>
            <a:lvl9pPr lvl="8" rtl="0">
              <a:buNone/>
              <a:defRPr sz="1300">
                <a:solidFill>
                  <a:srgbClr val="000000"/>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fr-CA"/>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Half Image Half Text (Two Line Title)">
  <p:cSld name="SECTION_HEADER_1">
    <p:spTree>
      <p:nvGrpSpPr>
        <p:cNvPr id="110" name="Shape 110"/>
        <p:cNvGrpSpPr/>
        <p:nvPr/>
      </p:nvGrpSpPr>
      <p:grpSpPr>
        <a:xfrm>
          <a:off x="0" y="0"/>
          <a:ext cx="0" cy="0"/>
          <a:chOff x="0" y="0"/>
          <a:chExt cx="0" cy="0"/>
        </a:xfrm>
      </p:grpSpPr>
      <p:sp>
        <p:nvSpPr>
          <p:cNvPr id="111" name="Google Shape;111;p23"/>
          <p:cNvSpPr txBox="1"/>
          <p:nvPr>
            <p:ph type="title"/>
          </p:nvPr>
        </p:nvSpPr>
        <p:spPr>
          <a:xfrm>
            <a:off x="378250" y="209950"/>
            <a:ext cx="3862800" cy="1068300"/>
          </a:xfrm>
          <a:prstGeom prst="rect">
            <a:avLst/>
          </a:prstGeom>
          <a:noFill/>
          <a:ln>
            <a:noFill/>
          </a:ln>
        </p:spPr>
        <p:txBody>
          <a:bodyPr anchorCtr="0" anchor="t" bIns="91425" lIns="91425" spcFirstLastPara="1" rIns="91425" wrap="square" tIns="91425"/>
          <a:lstStyle>
            <a:lvl1pPr lvl="0" rtl="0">
              <a:spcBef>
                <a:spcPts val="0"/>
              </a:spcBef>
              <a:spcAft>
                <a:spcPts val="0"/>
              </a:spcAft>
              <a:buNone/>
              <a:defRPr b="1" sz="3000">
                <a:latin typeface="Lato"/>
                <a:ea typeface="Lato"/>
                <a:cs typeface="Lato"/>
                <a:sym typeface="La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2" name="Google Shape;112;p23"/>
          <p:cNvSpPr/>
          <p:nvPr/>
        </p:nvSpPr>
        <p:spPr>
          <a:xfrm rot="5400000">
            <a:off x="838124" y="940331"/>
            <a:ext cx="64200" cy="753000"/>
          </a:xfrm>
          <a:prstGeom prst="rect">
            <a:avLst/>
          </a:prstGeom>
          <a:solidFill>
            <a:srgbClr val="FFE0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23"/>
          <p:cNvSpPr txBox="1"/>
          <p:nvPr>
            <p:ph idx="1" type="subTitle"/>
          </p:nvPr>
        </p:nvSpPr>
        <p:spPr>
          <a:xfrm>
            <a:off x="397828" y="2605093"/>
            <a:ext cx="3411600" cy="698400"/>
          </a:xfrm>
          <a:prstGeom prst="rect">
            <a:avLst/>
          </a:prstGeom>
          <a:noFill/>
          <a:ln>
            <a:noFill/>
          </a:ln>
        </p:spPr>
        <p:txBody>
          <a:bodyPr anchorCtr="0" anchor="t" bIns="91425" lIns="91425" spcFirstLastPara="1" rIns="91425" wrap="square" tIns="91425"/>
          <a:lstStyle>
            <a:lvl1pPr lvl="0" rtl="0">
              <a:spcBef>
                <a:spcPts val="0"/>
              </a:spcBef>
              <a:spcAft>
                <a:spcPts val="0"/>
              </a:spcAft>
              <a:buNone/>
              <a:defRPr b="1" sz="2400">
                <a:latin typeface="Lato"/>
                <a:ea typeface="Lato"/>
                <a:cs typeface="Lato"/>
                <a:sym typeface="La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4" name="Google Shape;114;p23"/>
          <p:cNvSpPr txBox="1"/>
          <p:nvPr>
            <p:ph idx="2" type="body"/>
          </p:nvPr>
        </p:nvSpPr>
        <p:spPr>
          <a:xfrm>
            <a:off x="386449" y="3546225"/>
            <a:ext cx="3695400" cy="1068300"/>
          </a:xfrm>
          <a:prstGeom prst="rect">
            <a:avLst/>
          </a:prstGeom>
          <a:noFill/>
          <a:ln>
            <a:noFill/>
          </a:ln>
        </p:spPr>
        <p:txBody>
          <a:bodyPr anchorCtr="0" anchor="t" bIns="91425" lIns="91425" spcFirstLastPara="1" rIns="91425" wrap="square" tIns="91425"/>
          <a:lstStyle>
            <a:lvl1pPr indent="-330200" lvl="0" marL="457200" rtl="0">
              <a:spcBef>
                <a:spcPts val="0"/>
              </a:spcBef>
              <a:spcAft>
                <a:spcPts val="0"/>
              </a:spcAft>
              <a:buSzPts val="1600"/>
              <a:buFont typeface="Lato"/>
              <a:buChar char="●"/>
              <a:defRPr sz="1600">
                <a:latin typeface="Lato"/>
                <a:ea typeface="Lato"/>
                <a:cs typeface="Lato"/>
                <a:sym typeface="Lato"/>
              </a:defRPr>
            </a:lvl1pPr>
            <a:lvl2pPr indent="-317500" lvl="1" marL="914400" rtl="0">
              <a:spcBef>
                <a:spcPts val="0"/>
              </a:spcBef>
              <a:spcAft>
                <a:spcPts val="0"/>
              </a:spcAft>
              <a:buSzPts val="1400"/>
              <a:buFont typeface="Lato"/>
              <a:buChar char="○"/>
              <a:defRPr>
                <a:latin typeface="Lato"/>
                <a:ea typeface="Lato"/>
                <a:cs typeface="Lato"/>
                <a:sym typeface="Lato"/>
              </a:defRPr>
            </a:lvl2pPr>
            <a:lvl3pPr indent="-317500" lvl="2" marL="1371600" rtl="0">
              <a:spcBef>
                <a:spcPts val="0"/>
              </a:spcBef>
              <a:spcAft>
                <a:spcPts val="0"/>
              </a:spcAft>
              <a:buSzPts val="1400"/>
              <a:buFont typeface="Lato"/>
              <a:buChar char="■"/>
              <a:defRPr>
                <a:latin typeface="Lato"/>
                <a:ea typeface="Lato"/>
                <a:cs typeface="Lato"/>
                <a:sym typeface="Lato"/>
              </a:defRPr>
            </a:lvl3pPr>
            <a:lvl4pPr indent="-317500" lvl="3" marL="1828800" rtl="0">
              <a:spcBef>
                <a:spcPts val="0"/>
              </a:spcBef>
              <a:spcAft>
                <a:spcPts val="0"/>
              </a:spcAft>
              <a:buSzPts val="1400"/>
              <a:buFont typeface="Lato"/>
              <a:buChar char="●"/>
              <a:defRPr>
                <a:latin typeface="Lato"/>
                <a:ea typeface="Lato"/>
                <a:cs typeface="Lato"/>
                <a:sym typeface="Lato"/>
              </a:defRPr>
            </a:lvl4pPr>
            <a:lvl5pPr indent="-317500" lvl="4" marL="2286000" rtl="0">
              <a:spcBef>
                <a:spcPts val="0"/>
              </a:spcBef>
              <a:spcAft>
                <a:spcPts val="0"/>
              </a:spcAft>
              <a:buSzPts val="1400"/>
              <a:buFont typeface="Lato"/>
              <a:buChar char="○"/>
              <a:defRPr>
                <a:latin typeface="Lato"/>
                <a:ea typeface="Lato"/>
                <a:cs typeface="Lato"/>
                <a:sym typeface="Lato"/>
              </a:defRPr>
            </a:lvl5pPr>
            <a:lvl6pPr indent="-317500" lvl="5" marL="2743200" rtl="0">
              <a:spcBef>
                <a:spcPts val="0"/>
              </a:spcBef>
              <a:spcAft>
                <a:spcPts val="0"/>
              </a:spcAft>
              <a:buSzPts val="1400"/>
              <a:buFont typeface="Lato"/>
              <a:buChar char="■"/>
              <a:defRPr>
                <a:latin typeface="Lato"/>
                <a:ea typeface="Lato"/>
                <a:cs typeface="Lato"/>
                <a:sym typeface="Lato"/>
              </a:defRPr>
            </a:lvl6pPr>
            <a:lvl7pPr indent="-317500" lvl="6" marL="3200400" rtl="0">
              <a:spcBef>
                <a:spcPts val="0"/>
              </a:spcBef>
              <a:spcAft>
                <a:spcPts val="0"/>
              </a:spcAft>
              <a:buSzPts val="1400"/>
              <a:buFont typeface="Lato"/>
              <a:buChar char="●"/>
              <a:defRPr>
                <a:latin typeface="Lato"/>
                <a:ea typeface="Lato"/>
                <a:cs typeface="Lato"/>
                <a:sym typeface="Lato"/>
              </a:defRPr>
            </a:lvl7pPr>
            <a:lvl8pPr indent="-317500" lvl="7" marL="3657600" rtl="0">
              <a:spcBef>
                <a:spcPts val="0"/>
              </a:spcBef>
              <a:spcAft>
                <a:spcPts val="0"/>
              </a:spcAft>
              <a:buSzPts val="1400"/>
              <a:buFont typeface="Lato"/>
              <a:buChar char="○"/>
              <a:defRPr>
                <a:latin typeface="Lato"/>
                <a:ea typeface="Lato"/>
                <a:cs typeface="Lato"/>
                <a:sym typeface="Lato"/>
              </a:defRPr>
            </a:lvl8pPr>
            <a:lvl9pPr indent="-317500" lvl="8" marL="4114800" rtl="0">
              <a:spcBef>
                <a:spcPts val="0"/>
              </a:spcBef>
              <a:spcAft>
                <a:spcPts val="0"/>
              </a:spcAft>
              <a:buSzPts val="1400"/>
              <a:buFont typeface="Lato"/>
              <a:buChar char="■"/>
              <a:defRPr>
                <a:latin typeface="Lato"/>
                <a:ea typeface="Lato"/>
                <a:cs typeface="Lato"/>
                <a:sym typeface="Lato"/>
              </a:defRPr>
            </a:lvl9pPr>
          </a:lstStyle>
          <a:p/>
        </p:txBody>
      </p:sp>
      <p:sp>
        <p:nvSpPr>
          <p:cNvPr id="115" name="Google Shape;115;p23"/>
          <p:cNvSpPr/>
          <p:nvPr/>
        </p:nvSpPr>
        <p:spPr>
          <a:xfrm>
            <a:off x="4563133" y="-11375"/>
            <a:ext cx="109800" cy="5172300"/>
          </a:xfrm>
          <a:prstGeom prst="rect">
            <a:avLst/>
          </a:prstGeom>
          <a:solidFill>
            <a:srgbClr val="FFE0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2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sz="1300">
                <a:solidFill>
                  <a:srgbClr val="000000"/>
                </a:solidFill>
                <a:latin typeface="Lato"/>
                <a:ea typeface="Lato"/>
                <a:cs typeface="Lato"/>
                <a:sym typeface="Lato"/>
              </a:defRPr>
            </a:lvl1pPr>
            <a:lvl2pPr lvl="1" rtl="0">
              <a:buNone/>
              <a:defRPr sz="1300">
                <a:solidFill>
                  <a:srgbClr val="000000"/>
                </a:solidFill>
                <a:latin typeface="Lato"/>
                <a:ea typeface="Lato"/>
                <a:cs typeface="Lato"/>
                <a:sym typeface="Lato"/>
              </a:defRPr>
            </a:lvl2pPr>
            <a:lvl3pPr lvl="2" rtl="0">
              <a:buNone/>
              <a:defRPr sz="1300">
                <a:solidFill>
                  <a:srgbClr val="000000"/>
                </a:solidFill>
                <a:latin typeface="Lato"/>
                <a:ea typeface="Lato"/>
                <a:cs typeface="Lato"/>
                <a:sym typeface="Lato"/>
              </a:defRPr>
            </a:lvl3pPr>
            <a:lvl4pPr lvl="3" rtl="0">
              <a:buNone/>
              <a:defRPr sz="1300">
                <a:solidFill>
                  <a:srgbClr val="000000"/>
                </a:solidFill>
                <a:latin typeface="Lato"/>
                <a:ea typeface="Lato"/>
                <a:cs typeface="Lato"/>
                <a:sym typeface="Lato"/>
              </a:defRPr>
            </a:lvl4pPr>
            <a:lvl5pPr lvl="4" rtl="0">
              <a:buNone/>
              <a:defRPr sz="1300">
                <a:solidFill>
                  <a:srgbClr val="000000"/>
                </a:solidFill>
                <a:latin typeface="Lato"/>
                <a:ea typeface="Lato"/>
                <a:cs typeface="Lato"/>
                <a:sym typeface="Lato"/>
              </a:defRPr>
            </a:lvl5pPr>
            <a:lvl6pPr lvl="5" rtl="0">
              <a:buNone/>
              <a:defRPr sz="1300">
                <a:solidFill>
                  <a:srgbClr val="000000"/>
                </a:solidFill>
                <a:latin typeface="Lato"/>
                <a:ea typeface="Lato"/>
                <a:cs typeface="Lato"/>
                <a:sym typeface="Lato"/>
              </a:defRPr>
            </a:lvl6pPr>
            <a:lvl7pPr lvl="6" rtl="0">
              <a:buNone/>
              <a:defRPr sz="1300">
                <a:solidFill>
                  <a:srgbClr val="000000"/>
                </a:solidFill>
                <a:latin typeface="Lato"/>
                <a:ea typeface="Lato"/>
                <a:cs typeface="Lato"/>
                <a:sym typeface="Lato"/>
              </a:defRPr>
            </a:lvl7pPr>
            <a:lvl8pPr lvl="7" rtl="0">
              <a:buNone/>
              <a:defRPr sz="1300">
                <a:solidFill>
                  <a:srgbClr val="000000"/>
                </a:solidFill>
                <a:latin typeface="Lato"/>
                <a:ea typeface="Lato"/>
                <a:cs typeface="Lato"/>
                <a:sym typeface="Lato"/>
              </a:defRPr>
            </a:lvl8pPr>
            <a:lvl9pPr lvl="8" rtl="0">
              <a:buNone/>
              <a:defRPr sz="1300">
                <a:solidFill>
                  <a:srgbClr val="000000"/>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fr-CA"/>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Half Image with Title">
  <p:cSld name="SECTION_HEADER_1_1">
    <p:spTree>
      <p:nvGrpSpPr>
        <p:cNvPr id="117" name="Shape 117"/>
        <p:cNvGrpSpPr/>
        <p:nvPr/>
      </p:nvGrpSpPr>
      <p:grpSpPr>
        <a:xfrm>
          <a:off x="0" y="0"/>
          <a:ext cx="0" cy="0"/>
          <a:chOff x="0" y="0"/>
          <a:chExt cx="0" cy="0"/>
        </a:xfrm>
      </p:grpSpPr>
      <p:sp>
        <p:nvSpPr>
          <p:cNvPr id="118" name="Google Shape;118;p24"/>
          <p:cNvSpPr txBox="1"/>
          <p:nvPr>
            <p:ph type="title"/>
          </p:nvPr>
        </p:nvSpPr>
        <p:spPr>
          <a:xfrm>
            <a:off x="378250" y="209950"/>
            <a:ext cx="3862800" cy="1068300"/>
          </a:xfrm>
          <a:prstGeom prst="rect">
            <a:avLst/>
          </a:prstGeom>
          <a:noFill/>
          <a:ln>
            <a:noFill/>
          </a:ln>
        </p:spPr>
        <p:txBody>
          <a:bodyPr anchorCtr="0" anchor="t" bIns="91425" lIns="91425" spcFirstLastPara="1" rIns="91425" wrap="square" tIns="91425"/>
          <a:lstStyle>
            <a:lvl1pPr lvl="0" rtl="0">
              <a:spcBef>
                <a:spcPts val="0"/>
              </a:spcBef>
              <a:spcAft>
                <a:spcPts val="0"/>
              </a:spcAft>
              <a:buNone/>
              <a:defRPr b="1" sz="3000">
                <a:latin typeface="Lato"/>
                <a:ea typeface="Lato"/>
                <a:cs typeface="Lato"/>
                <a:sym typeface="La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9" name="Google Shape;119;p24"/>
          <p:cNvSpPr/>
          <p:nvPr/>
        </p:nvSpPr>
        <p:spPr>
          <a:xfrm rot="5400000">
            <a:off x="838124" y="940331"/>
            <a:ext cx="64200" cy="753000"/>
          </a:xfrm>
          <a:prstGeom prst="rect">
            <a:avLst/>
          </a:prstGeom>
          <a:solidFill>
            <a:srgbClr val="FFE0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24"/>
          <p:cNvSpPr/>
          <p:nvPr/>
        </p:nvSpPr>
        <p:spPr>
          <a:xfrm>
            <a:off x="5012908" y="-11375"/>
            <a:ext cx="109800" cy="5172300"/>
          </a:xfrm>
          <a:prstGeom prst="rect">
            <a:avLst/>
          </a:prstGeom>
          <a:solidFill>
            <a:srgbClr val="FFE0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2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atin typeface="Lato"/>
                <a:ea typeface="Lato"/>
                <a:cs typeface="Lato"/>
                <a:sym typeface="Lato"/>
              </a:defRPr>
            </a:lvl1pPr>
            <a:lvl2pPr lvl="1" rtl="0">
              <a:buNone/>
              <a:defRPr>
                <a:latin typeface="Lato"/>
                <a:ea typeface="Lato"/>
                <a:cs typeface="Lato"/>
                <a:sym typeface="Lato"/>
              </a:defRPr>
            </a:lvl2pPr>
            <a:lvl3pPr lvl="2" rtl="0">
              <a:buNone/>
              <a:defRPr>
                <a:latin typeface="Lato"/>
                <a:ea typeface="Lato"/>
                <a:cs typeface="Lato"/>
                <a:sym typeface="Lato"/>
              </a:defRPr>
            </a:lvl3pPr>
            <a:lvl4pPr lvl="3" rtl="0">
              <a:buNone/>
              <a:defRPr>
                <a:latin typeface="Lato"/>
                <a:ea typeface="Lato"/>
                <a:cs typeface="Lato"/>
                <a:sym typeface="Lato"/>
              </a:defRPr>
            </a:lvl4pPr>
            <a:lvl5pPr lvl="4" rtl="0">
              <a:buNone/>
              <a:defRPr>
                <a:latin typeface="Lato"/>
                <a:ea typeface="Lato"/>
                <a:cs typeface="Lato"/>
                <a:sym typeface="Lato"/>
              </a:defRPr>
            </a:lvl5pPr>
            <a:lvl6pPr lvl="5" rtl="0">
              <a:buNone/>
              <a:defRPr>
                <a:latin typeface="Lato"/>
                <a:ea typeface="Lato"/>
                <a:cs typeface="Lato"/>
                <a:sym typeface="Lato"/>
              </a:defRPr>
            </a:lvl6pPr>
            <a:lvl7pPr lvl="6" rtl="0">
              <a:buNone/>
              <a:defRPr>
                <a:latin typeface="Lato"/>
                <a:ea typeface="Lato"/>
                <a:cs typeface="Lato"/>
                <a:sym typeface="Lato"/>
              </a:defRPr>
            </a:lvl7pPr>
            <a:lvl8pPr lvl="7" rtl="0">
              <a:buNone/>
              <a:defRPr>
                <a:latin typeface="Lato"/>
                <a:ea typeface="Lato"/>
                <a:cs typeface="Lato"/>
                <a:sym typeface="Lato"/>
              </a:defRPr>
            </a:lvl8pPr>
            <a:lvl9pPr lvl="8" rtl="0">
              <a:buNone/>
              <a:defRPr>
                <a:latin typeface="Lato"/>
                <a:ea typeface="Lato"/>
                <a:cs typeface="Lato"/>
                <a:sym typeface="Lato"/>
              </a:defRPr>
            </a:lvl9pPr>
          </a:lstStyle>
          <a:p>
            <a:pPr indent="0" lvl="0" marL="0" rtl="0" algn="r">
              <a:spcBef>
                <a:spcPts val="0"/>
              </a:spcBef>
              <a:spcAft>
                <a:spcPts val="0"/>
              </a:spcAft>
              <a:buNone/>
            </a:pPr>
            <a:fld id="{00000000-1234-1234-1234-123412341234}" type="slidenum">
              <a:rPr lang="fr-CA"/>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Half Image with Title 3 line">
  <p:cSld name="SECTION_HEADER_1_1_1">
    <p:spTree>
      <p:nvGrpSpPr>
        <p:cNvPr id="122" name="Shape 122"/>
        <p:cNvGrpSpPr/>
        <p:nvPr/>
      </p:nvGrpSpPr>
      <p:grpSpPr>
        <a:xfrm>
          <a:off x="0" y="0"/>
          <a:ext cx="0" cy="0"/>
          <a:chOff x="0" y="0"/>
          <a:chExt cx="0" cy="0"/>
        </a:xfrm>
      </p:grpSpPr>
      <p:sp>
        <p:nvSpPr>
          <p:cNvPr id="123" name="Google Shape;123;p25"/>
          <p:cNvSpPr txBox="1"/>
          <p:nvPr>
            <p:ph type="title"/>
          </p:nvPr>
        </p:nvSpPr>
        <p:spPr>
          <a:xfrm>
            <a:off x="378250" y="209950"/>
            <a:ext cx="2622300" cy="1068300"/>
          </a:xfrm>
          <a:prstGeom prst="rect">
            <a:avLst/>
          </a:prstGeom>
          <a:noFill/>
          <a:ln>
            <a:noFill/>
          </a:ln>
        </p:spPr>
        <p:txBody>
          <a:bodyPr anchorCtr="0" anchor="t" bIns="91425" lIns="91425" spcFirstLastPara="1" rIns="91425" wrap="square" tIns="91425"/>
          <a:lstStyle>
            <a:lvl1pPr lvl="0" rtl="0">
              <a:spcBef>
                <a:spcPts val="0"/>
              </a:spcBef>
              <a:spcAft>
                <a:spcPts val="0"/>
              </a:spcAft>
              <a:buNone/>
              <a:defRPr b="1" sz="3000">
                <a:latin typeface="Lato"/>
                <a:ea typeface="Lato"/>
                <a:cs typeface="Lato"/>
                <a:sym typeface="La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4" name="Google Shape;124;p25"/>
          <p:cNvSpPr/>
          <p:nvPr/>
        </p:nvSpPr>
        <p:spPr>
          <a:xfrm rot="5400000">
            <a:off x="838124" y="1394992"/>
            <a:ext cx="64200" cy="753000"/>
          </a:xfrm>
          <a:prstGeom prst="rect">
            <a:avLst/>
          </a:prstGeom>
          <a:solidFill>
            <a:srgbClr val="FFE0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25"/>
          <p:cNvSpPr/>
          <p:nvPr/>
        </p:nvSpPr>
        <p:spPr>
          <a:xfrm>
            <a:off x="5012908" y="-11375"/>
            <a:ext cx="109800" cy="5172300"/>
          </a:xfrm>
          <a:prstGeom prst="rect">
            <a:avLst/>
          </a:prstGeom>
          <a:solidFill>
            <a:srgbClr val="FFE0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2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atin typeface="Lato"/>
                <a:ea typeface="Lato"/>
                <a:cs typeface="Lato"/>
                <a:sym typeface="Lato"/>
              </a:defRPr>
            </a:lvl1pPr>
            <a:lvl2pPr lvl="1" rtl="0">
              <a:buNone/>
              <a:defRPr>
                <a:latin typeface="Lato"/>
                <a:ea typeface="Lato"/>
                <a:cs typeface="Lato"/>
                <a:sym typeface="Lato"/>
              </a:defRPr>
            </a:lvl2pPr>
            <a:lvl3pPr lvl="2" rtl="0">
              <a:buNone/>
              <a:defRPr>
                <a:latin typeface="Lato"/>
                <a:ea typeface="Lato"/>
                <a:cs typeface="Lato"/>
                <a:sym typeface="Lato"/>
              </a:defRPr>
            </a:lvl3pPr>
            <a:lvl4pPr lvl="3" rtl="0">
              <a:buNone/>
              <a:defRPr>
                <a:latin typeface="Lato"/>
                <a:ea typeface="Lato"/>
                <a:cs typeface="Lato"/>
                <a:sym typeface="Lato"/>
              </a:defRPr>
            </a:lvl4pPr>
            <a:lvl5pPr lvl="4" rtl="0">
              <a:buNone/>
              <a:defRPr>
                <a:latin typeface="Lato"/>
                <a:ea typeface="Lato"/>
                <a:cs typeface="Lato"/>
                <a:sym typeface="Lato"/>
              </a:defRPr>
            </a:lvl5pPr>
            <a:lvl6pPr lvl="5" rtl="0">
              <a:buNone/>
              <a:defRPr>
                <a:latin typeface="Lato"/>
                <a:ea typeface="Lato"/>
                <a:cs typeface="Lato"/>
                <a:sym typeface="Lato"/>
              </a:defRPr>
            </a:lvl6pPr>
            <a:lvl7pPr lvl="6" rtl="0">
              <a:buNone/>
              <a:defRPr>
                <a:latin typeface="Lato"/>
                <a:ea typeface="Lato"/>
                <a:cs typeface="Lato"/>
                <a:sym typeface="Lato"/>
              </a:defRPr>
            </a:lvl7pPr>
            <a:lvl8pPr lvl="7" rtl="0">
              <a:buNone/>
              <a:defRPr>
                <a:latin typeface="Lato"/>
                <a:ea typeface="Lato"/>
                <a:cs typeface="Lato"/>
                <a:sym typeface="Lato"/>
              </a:defRPr>
            </a:lvl8pPr>
            <a:lvl9pPr lvl="8" rtl="0">
              <a:buNone/>
              <a:defRPr>
                <a:latin typeface="Lato"/>
                <a:ea typeface="Lato"/>
                <a:cs typeface="Lato"/>
                <a:sym typeface="Lato"/>
              </a:defRPr>
            </a:lvl9pPr>
          </a:lstStyle>
          <a:p>
            <a:pPr indent="0" lvl="0" marL="0" rtl="0" algn="r">
              <a:spcBef>
                <a:spcPts val="0"/>
              </a:spcBef>
              <a:spcAft>
                <a:spcPts val="0"/>
              </a:spcAft>
              <a:buNone/>
            </a:pPr>
            <a:fld id="{00000000-1234-1234-1234-123412341234}" type="slidenum">
              <a:rPr lang="fr-CA"/>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tandard Text Slide" type="tx">
  <p:cSld name="TITLE_AND_BODY">
    <p:spTree>
      <p:nvGrpSpPr>
        <p:cNvPr id="127" name="Shape 127"/>
        <p:cNvGrpSpPr/>
        <p:nvPr/>
      </p:nvGrpSpPr>
      <p:grpSpPr>
        <a:xfrm>
          <a:off x="0" y="0"/>
          <a:ext cx="0" cy="0"/>
          <a:chOff x="0" y="0"/>
          <a:chExt cx="0" cy="0"/>
        </a:xfrm>
      </p:grpSpPr>
      <p:sp>
        <p:nvSpPr>
          <p:cNvPr id="128" name="Google Shape;128;p2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fr-CA"/>
              <a:t>‹#›</a:t>
            </a:fld>
            <a:endParaRPr/>
          </a:p>
        </p:txBody>
      </p:sp>
      <p:sp>
        <p:nvSpPr>
          <p:cNvPr id="129" name="Google Shape;129;p26"/>
          <p:cNvSpPr/>
          <p:nvPr/>
        </p:nvSpPr>
        <p:spPr>
          <a:xfrm>
            <a:off x="1218175" y="1971066"/>
            <a:ext cx="171000" cy="1243500"/>
          </a:xfrm>
          <a:prstGeom prst="rect">
            <a:avLst/>
          </a:prstGeom>
          <a:solidFill>
            <a:srgbClr val="FFE0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26"/>
          <p:cNvSpPr txBox="1"/>
          <p:nvPr>
            <p:ph type="title"/>
          </p:nvPr>
        </p:nvSpPr>
        <p:spPr>
          <a:xfrm>
            <a:off x="1660500" y="1863339"/>
            <a:ext cx="5061000" cy="1314900"/>
          </a:xfrm>
          <a:prstGeom prst="rect">
            <a:avLst/>
          </a:prstGeom>
          <a:noFill/>
          <a:ln>
            <a:noFill/>
          </a:ln>
        </p:spPr>
        <p:txBody>
          <a:bodyPr anchorCtr="0" anchor="t" bIns="91425" lIns="91425" spcFirstLastPara="1" rIns="91425" wrap="square" tIns="91425"/>
          <a:lstStyle>
            <a:lvl1pPr lvl="0" rtl="0">
              <a:spcBef>
                <a:spcPts val="0"/>
              </a:spcBef>
              <a:spcAft>
                <a:spcPts val="0"/>
              </a:spcAft>
              <a:buNone/>
              <a:defRPr b="1" sz="2800">
                <a:latin typeface="Lato"/>
                <a:ea typeface="Lato"/>
                <a:cs typeface="Lato"/>
                <a:sym typeface="La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tandard Text Slide 1">
  <p:cSld name="TITLE_AND_BODY_1">
    <p:spTree>
      <p:nvGrpSpPr>
        <p:cNvPr id="131" name="Shape 131"/>
        <p:cNvGrpSpPr/>
        <p:nvPr/>
      </p:nvGrpSpPr>
      <p:grpSpPr>
        <a:xfrm>
          <a:off x="0" y="0"/>
          <a:ext cx="0" cy="0"/>
          <a:chOff x="0" y="0"/>
          <a:chExt cx="0" cy="0"/>
        </a:xfrm>
      </p:grpSpPr>
      <p:sp>
        <p:nvSpPr>
          <p:cNvPr id="132" name="Google Shape;132;p2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fr-CA"/>
              <a:t>‹#›</a:t>
            </a:fld>
            <a:endParaRPr/>
          </a:p>
        </p:txBody>
      </p:sp>
      <p:sp>
        <p:nvSpPr>
          <p:cNvPr id="133" name="Google Shape;133;p27"/>
          <p:cNvSpPr/>
          <p:nvPr/>
        </p:nvSpPr>
        <p:spPr>
          <a:xfrm>
            <a:off x="1218175" y="2289900"/>
            <a:ext cx="171000" cy="563700"/>
          </a:xfrm>
          <a:prstGeom prst="rect">
            <a:avLst/>
          </a:prstGeom>
          <a:solidFill>
            <a:srgbClr val="FFE0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27"/>
          <p:cNvSpPr txBox="1"/>
          <p:nvPr>
            <p:ph type="title"/>
          </p:nvPr>
        </p:nvSpPr>
        <p:spPr>
          <a:xfrm>
            <a:off x="1660500" y="2289899"/>
            <a:ext cx="5061000" cy="563700"/>
          </a:xfrm>
          <a:prstGeom prst="rect">
            <a:avLst/>
          </a:prstGeom>
          <a:noFill/>
          <a:ln>
            <a:noFill/>
          </a:ln>
        </p:spPr>
        <p:txBody>
          <a:bodyPr anchorCtr="0" anchor="t" bIns="91425" lIns="91425" spcFirstLastPara="1" rIns="91425" wrap="square" tIns="91425"/>
          <a:lstStyle>
            <a:lvl1pPr lvl="0" rtl="0">
              <a:spcBef>
                <a:spcPts val="0"/>
              </a:spcBef>
              <a:spcAft>
                <a:spcPts val="0"/>
              </a:spcAft>
              <a:buNone/>
              <a:defRPr b="1" sz="2800">
                <a:latin typeface="Lato"/>
                <a:ea typeface="Lato"/>
                <a:cs typeface="Lato"/>
                <a:sym typeface="La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tandard Slide (Header+Text Small)" type="twoColTx">
  <p:cSld name="TITLE_AND_TWO_COLUMNS">
    <p:spTree>
      <p:nvGrpSpPr>
        <p:cNvPr id="135" name="Shape 135"/>
        <p:cNvGrpSpPr/>
        <p:nvPr/>
      </p:nvGrpSpPr>
      <p:grpSpPr>
        <a:xfrm>
          <a:off x="0" y="0"/>
          <a:ext cx="0" cy="0"/>
          <a:chOff x="0" y="0"/>
          <a:chExt cx="0" cy="0"/>
        </a:xfrm>
      </p:grpSpPr>
      <p:sp>
        <p:nvSpPr>
          <p:cNvPr id="136" name="Google Shape;136;p28"/>
          <p:cNvSpPr/>
          <p:nvPr/>
        </p:nvSpPr>
        <p:spPr>
          <a:xfrm>
            <a:off x="1218175" y="1710575"/>
            <a:ext cx="171000" cy="1663500"/>
          </a:xfrm>
          <a:prstGeom prst="rect">
            <a:avLst/>
          </a:prstGeom>
          <a:solidFill>
            <a:srgbClr val="FFE0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28"/>
          <p:cNvSpPr txBox="1"/>
          <p:nvPr>
            <p:ph type="title"/>
          </p:nvPr>
        </p:nvSpPr>
        <p:spPr>
          <a:xfrm>
            <a:off x="1660500" y="1604395"/>
            <a:ext cx="5061000" cy="660600"/>
          </a:xfrm>
          <a:prstGeom prst="rect">
            <a:avLst/>
          </a:prstGeom>
          <a:noFill/>
          <a:ln>
            <a:noFill/>
          </a:ln>
        </p:spPr>
        <p:txBody>
          <a:bodyPr anchorCtr="0" anchor="t" bIns="91425" lIns="91425" spcFirstLastPara="1" rIns="91425" wrap="square" tIns="91425"/>
          <a:lstStyle>
            <a:lvl1pPr lvl="0" rtl="0">
              <a:spcBef>
                <a:spcPts val="0"/>
              </a:spcBef>
              <a:spcAft>
                <a:spcPts val="0"/>
              </a:spcAft>
              <a:buNone/>
              <a:defRPr b="1" sz="2800">
                <a:latin typeface="Lato"/>
                <a:ea typeface="Lato"/>
                <a:cs typeface="Lato"/>
                <a:sym typeface="La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8" name="Google Shape;138;p28"/>
          <p:cNvSpPr txBox="1"/>
          <p:nvPr>
            <p:ph idx="1" type="subTitle"/>
          </p:nvPr>
        </p:nvSpPr>
        <p:spPr>
          <a:xfrm>
            <a:off x="1660500" y="2335825"/>
            <a:ext cx="4933500" cy="1038300"/>
          </a:xfrm>
          <a:prstGeom prst="rect">
            <a:avLst/>
          </a:prstGeom>
          <a:noFill/>
          <a:ln>
            <a:noFill/>
          </a:ln>
        </p:spPr>
        <p:txBody>
          <a:bodyPr anchorCtr="0" anchor="t" bIns="91425" lIns="91425" spcFirstLastPara="1" rIns="91425" wrap="square" tIns="91425"/>
          <a:lstStyle>
            <a:lvl1pPr lvl="0" rtl="0">
              <a:spcBef>
                <a:spcPts val="0"/>
              </a:spcBef>
              <a:spcAft>
                <a:spcPts val="0"/>
              </a:spcAft>
              <a:buNone/>
              <a:defRPr sz="2000">
                <a:latin typeface="Lato"/>
                <a:ea typeface="Lato"/>
                <a:cs typeface="Lato"/>
                <a:sym typeface="La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9" name="Google Shape;139;p2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sz="1300">
                <a:solidFill>
                  <a:srgbClr val="000000"/>
                </a:solidFill>
                <a:latin typeface="Lato"/>
                <a:ea typeface="Lato"/>
                <a:cs typeface="Lato"/>
                <a:sym typeface="Lato"/>
              </a:defRPr>
            </a:lvl1pPr>
            <a:lvl2pPr lvl="1" rtl="0">
              <a:buNone/>
              <a:defRPr sz="1300">
                <a:solidFill>
                  <a:srgbClr val="000000"/>
                </a:solidFill>
                <a:latin typeface="Lato"/>
                <a:ea typeface="Lato"/>
                <a:cs typeface="Lato"/>
                <a:sym typeface="Lato"/>
              </a:defRPr>
            </a:lvl2pPr>
            <a:lvl3pPr lvl="2" rtl="0">
              <a:buNone/>
              <a:defRPr sz="1300">
                <a:solidFill>
                  <a:srgbClr val="000000"/>
                </a:solidFill>
                <a:latin typeface="Lato"/>
                <a:ea typeface="Lato"/>
                <a:cs typeface="Lato"/>
                <a:sym typeface="Lato"/>
              </a:defRPr>
            </a:lvl3pPr>
            <a:lvl4pPr lvl="3" rtl="0">
              <a:buNone/>
              <a:defRPr sz="1300">
                <a:solidFill>
                  <a:srgbClr val="000000"/>
                </a:solidFill>
                <a:latin typeface="Lato"/>
                <a:ea typeface="Lato"/>
                <a:cs typeface="Lato"/>
                <a:sym typeface="Lato"/>
              </a:defRPr>
            </a:lvl4pPr>
            <a:lvl5pPr lvl="4" rtl="0">
              <a:buNone/>
              <a:defRPr sz="1300">
                <a:solidFill>
                  <a:srgbClr val="000000"/>
                </a:solidFill>
                <a:latin typeface="Lato"/>
                <a:ea typeface="Lato"/>
                <a:cs typeface="Lato"/>
                <a:sym typeface="Lato"/>
              </a:defRPr>
            </a:lvl5pPr>
            <a:lvl6pPr lvl="5" rtl="0">
              <a:buNone/>
              <a:defRPr sz="1300">
                <a:solidFill>
                  <a:srgbClr val="000000"/>
                </a:solidFill>
                <a:latin typeface="Lato"/>
                <a:ea typeface="Lato"/>
                <a:cs typeface="Lato"/>
                <a:sym typeface="Lato"/>
              </a:defRPr>
            </a:lvl6pPr>
            <a:lvl7pPr lvl="6" rtl="0">
              <a:buNone/>
              <a:defRPr sz="1300">
                <a:solidFill>
                  <a:srgbClr val="000000"/>
                </a:solidFill>
                <a:latin typeface="Lato"/>
                <a:ea typeface="Lato"/>
                <a:cs typeface="Lato"/>
                <a:sym typeface="Lato"/>
              </a:defRPr>
            </a:lvl7pPr>
            <a:lvl8pPr lvl="7" rtl="0">
              <a:buNone/>
              <a:defRPr sz="1300">
                <a:solidFill>
                  <a:srgbClr val="000000"/>
                </a:solidFill>
                <a:latin typeface="Lato"/>
                <a:ea typeface="Lato"/>
                <a:cs typeface="Lato"/>
                <a:sym typeface="Lato"/>
              </a:defRPr>
            </a:lvl8pPr>
            <a:lvl9pPr lvl="8" rtl="0">
              <a:buNone/>
              <a:defRPr sz="1300">
                <a:solidFill>
                  <a:srgbClr val="000000"/>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fr-CA"/>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tandard Slide (Header+Text Med)">
  <p:cSld name="TITLE_AND_TWO_COLUMNS_1">
    <p:spTree>
      <p:nvGrpSpPr>
        <p:cNvPr id="140" name="Shape 140"/>
        <p:cNvGrpSpPr/>
        <p:nvPr/>
      </p:nvGrpSpPr>
      <p:grpSpPr>
        <a:xfrm>
          <a:off x="0" y="0"/>
          <a:ext cx="0" cy="0"/>
          <a:chOff x="0" y="0"/>
          <a:chExt cx="0" cy="0"/>
        </a:xfrm>
      </p:grpSpPr>
      <p:sp>
        <p:nvSpPr>
          <p:cNvPr id="141" name="Google Shape;141;p29"/>
          <p:cNvSpPr/>
          <p:nvPr/>
        </p:nvSpPr>
        <p:spPr>
          <a:xfrm>
            <a:off x="1218175" y="1509300"/>
            <a:ext cx="171000" cy="2124900"/>
          </a:xfrm>
          <a:prstGeom prst="rect">
            <a:avLst/>
          </a:prstGeom>
          <a:solidFill>
            <a:srgbClr val="FFE0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29"/>
          <p:cNvSpPr txBox="1"/>
          <p:nvPr>
            <p:ph type="title"/>
          </p:nvPr>
        </p:nvSpPr>
        <p:spPr>
          <a:xfrm>
            <a:off x="1660500" y="1393829"/>
            <a:ext cx="5061000" cy="660600"/>
          </a:xfrm>
          <a:prstGeom prst="rect">
            <a:avLst/>
          </a:prstGeom>
          <a:noFill/>
          <a:ln>
            <a:noFill/>
          </a:ln>
        </p:spPr>
        <p:txBody>
          <a:bodyPr anchorCtr="0" anchor="t" bIns="91425" lIns="91425" spcFirstLastPara="1" rIns="91425" wrap="square" tIns="91425"/>
          <a:lstStyle>
            <a:lvl1pPr lvl="0" rtl="0">
              <a:spcBef>
                <a:spcPts val="0"/>
              </a:spcBef>
              <a:spcAft>
                <a:spcPts val="0"/>
              </a:spcAft>
              <a:buNone/>
              <a:defRPr b="1" sz="2800">
                <a:latin typeface="Lato"/>
                <a:ea typeface="Lato"/>
                <a:cs typeface="Lato"/>
                <a:sym typeface="La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3" name="Google Shape;143;p29"/>
          <p:cNvSpPr txBox="1"/>
          <p:nvPr>
            <p:ph idx="1" type="subTitle"/>
          </p:nvPr>
        </p:nvSpPr>
        <p:spPr>
          <a:xfrm>
            <a:off x="1670997" y="2041911"/>
            <a:ext cx="4933500" cy="1038300"/>
          </a:xfrm>
          <a:prstGeom prst="rect">
            <a:avLst/>
          </a:prstGeom>
          <a:noFill/>
          <a:ln>
            <a:noFill/>
          </a:ln>
        </p:spPr>
        <p:txBody>
          <a:bodyPr anchorCtr="0" anchor="t" bIns="91425" lIns="91425" spcFirstLastPara="1" rIns="91425" wrap="square" tIns="91425"/>
          <a:lstStyle>
            <a:lvl1pPr lvl="0" rtl="0">
              <a:spcBef>
                <a:spcPts val="0"/>
              </a:spcBef>
              <a:spcAft>
                <a:spcPts val="0"/>
              </a:spcAft>
              <a:buNone/>
              <a:defRPr sz="2000">
                <a:latin typeface="Lato"/>
                <a:ea typeface="Lato"/>
                <a:cs typeface="Lato"/>
                <a:sym typeface="La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4" name="Google Shape;144;p2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sz="1300">
                <a:solidFill>
                  <a:srgbClr val="000000"/>
                </a:solidFill>
                <a:latin typeface="Lato"/>
                <a:ea typeface="Lato"/>
                <a:cs typeface="Lato"/>
                <a:sym typeface="Lato"/>
              </a:defRPr>
            </a:lvl1pPr>
            <a:lvl2pPr lvl="1" rtl="0">
              <a:buNone/>
              <a:defRPr sz="1300">
                <a:solidFill>
                  <a:srgbClr val="000000"/>
                </a:solidFill>
                <a:latin typeface="Lato"/>
                <a:ea typeface="Lato"/>
                <a:cs typeface="Lato"/>
                <a:sym typeface="Lato"/>
              </a:defRPr>
            </a:lvl2pPr>
            <a:lvl3pPr lvl="2" rtl="0">
              <a:buNone/>
              <a:defRPr sz="1300">
                <a:solidFill>
                  <a:srgbClr val="000000"/>
                </a:solidFill>
                <a:latin typeface="Lato"/>
                <a:ea typeface="Lato"/>
                <a:cs typeface="Lato"/>
                <a:sym typeface="Lato"/>
              </a:defRPr>
            </a:lvl3pPr>
            <a:lvl4pPr lvl="3" rtl="0">
              <a:buNone/>
              <a:defRPr sz="1300">
                <a:solidFill>
                  <a:srgbClr val="000000"/>
                </a:solidFill>
                <a:latin typeface="Lato"/>
                <a:ea typeface="Lato"/>
                <a:cs typeface="Lato"/>
                <a:sym typeface="Lato"/>
              </a:defRPr>
            </a:lvl4pPr>
            <a:lvl5pPr lvl="4" rtl="0">
              <a:buNone/>
              <a:defRPr sz="1300">
                <a:solidFill>
                  <a:srgbClr val="000000"/>
                </a:solidFill>
                <a:latin typeface="Lato"/>
                <a:ea typeface="Lato"/>
                <a:cs typeface="Lato"/>
                <a:sym typeface="Lato"/>
              </a:defRPr>
            </a:lvl5pPr>
            <a:lvl6pPr lvl="5" rtl="0">
              <a:buNone/>
              <a:defRPr sz="1300">
                <a:solidFill>
                  <a:srgbClr val="000000"/>
                </a:solidFill>
                <a:latin typeface="Lato"/>
                <a:ea typeface="Lato"/>
                <a:cs typeface="Lato"/>
                <a:sym typeface="Lato"/>
              </a:defRPr>
            </a:lvl6pPr>
            <a:lvl7pPr lvl="6" rtl="0">
              <a:buNone/>
              <a:defRPr sz="1300">
                <a:solidFill>
                  <a:srgbClr val="000000"/>
                </a:solidFill>
                <a:latin typeface="Lato"/>
                <a:ea typeface="Lato"/>
                <a:cs typeface="Lato"/>
                <a:sym typeface="Lato"/>
              </a:defRPr>
            </a:lvl7pPr>
            <a:lvl8pPr lvl="7" rtl="0">
              <a:buNone/>
              <a:defRPr sz="1300">
                <a:solidFill>
                  <a:srgbClr val="000000"/>
                </a:solidFill>
                <a:latin typeface="Lato"/>
                <a:ea typeface="Lato"/>
                <a:cs typeface="Lato"/>
                <a:sym typeface="Lato"/>
              </a:defRPr>
            </a:lvl8pPr>
            <a:lvl9pPr lvl="8" rtl="0">
              <a:buNone/>
              <a:defRPr sz="1300">
                <a:solidFill>
                  <a:srgbClr val="000000"/>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fr-CA"/>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tandard Slide (Header+Text Large)">
  <p:cSld name="TITLE_AND_TWO_COLUMNS_1_1">
    <p:spTree>
      <p:nvGrpSpPr>
        <p:cNvPr id="145" name="Shape 145"/>
        <p:cNvGrpSpPr/>
        <p:nvPr/>
      </p:nvGrpSpPr>
      <p:grpSpPr>
        <a:xfrm>
          <a:off x="0" y="0"/>
          <a:ext cx="0" cy="0"/>
          <a:chOff x="0" y="0"/>
          <a:chExt cx="0" cy="0"/>
        </a:xfrm>
      </p:grpSpPr>
      <p:sp>
        <p:nvSpPr>
          <p:cNvPr id="146" name="Google Shape;146;p30"/>
          <p:cNvSpPr/>
          <p:nvPr/>
        </p:nvSpPr>
        <p:spPr>
          <a:xfrm>
            <a:off x="1218175" y="858300"/>
            <a:ext cx="171000" cy="3426900"/>
          </a:xfrm>
          <a:prstGeom prst="rect">
            <a:avLst/>
          </a:prstGeom>
          <a:solidFill>
            <a:srgbClr val="FFE0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30"/>
          <p:cNvSpPr txBox="1"/>
          <p:nvPr>
            <p:ph type="title"/>
          </p:nvPr>
        </p:nvSpPr>
        <p:spPr>
          <a:xfrm>
            <a:off x="1660500" y="747490"/>
            <a:ext cx="5061000" cy="660600"/>
          </a:xfrm>
          <a:prstGeom prst="rect">
            <a:avLst/>
          </a:prstGeom>
          <a:noFill/>
          <a:ln>
            <a:noFill/>
          </a:ln>
        </p:spPr>
        <p:txBody>
          <a:bodyPr anchorCtr="0" anchor="t" bIns="91425" lIns="91425" spcFirstLastPara="1" rIns="91425" wrap="square" tIns="91425"/>
          <a:lstStyle>
            <a:lvl1pPr lvl="0" rtl="0">
              <a:spcBef>
                <a:spcPts val="0"/>
              </a:spcBef>
              <a:spcAft>
                <a:spcPts val="0"/>
              </a:spcAft>
              <a:buNone/>
              <a:defRPr b="1" sz="2800">
                <a:latin typeface="Lato"/>
                <a:ea typeface="Lato"/>
                <a:cs typeface="Lato"/>
                <a:sym typeface="La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8" name="Google Shape;148;p30"/>
          <p:cNvSpPr txBox="1"/>
          <p:nvPr>
            <p:ph idx="1" type="subTitle"/>
          </p:nvPr>
        </p:nvSpPr>
        <p:spPr>
          <a:xfrm>
            <a:off x="1670997" y="1395572"/>
            <a:ext cx="4933500" cy="1038300"/>
          </a:xfrm>
          <a:prstGeom prst="rect">
            <a:avLst/>
          </a:prstGeom>
          <a:noFill/>
          <a:ln>
            <a:noFill/>
          </a:ln>
        </p:spPr>
        <p:txBody>
          <a:bodyPr anchorCtr="0" anchor="t" bIns="91425" lIns="91425" spcFirstLastPara="1" rIns="91425" wrap="square" tIns="91425"/>
          <a:lstStyle>
            <a:lvl1pPr lvl="0" rtl="0">
              <a:spcBef>
                <a:spcPts val="0"/>
              </a:spcBef>
              <a:spcAft>
                <a:spcPts val="0"/>
              </a:spcAft>
              <a:buNone/>
              <a:defRPr sz="2000">
                <a:latin typeface="Lato"/>
                <a:ea typeface="Lato"/>
                <a:cs typeface="Lato"/>
                <a:sym typeface="La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9" name="Google Shape;149;p3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sz="1300">
                <a:solidFill>
                  <a:srgbClr val="000000"/>
                </a:solidFill>
                <a:latin typeface="Lato"/>
                <a:ea typeface="Lato"/>
                <a:cs typeface="Lato"/>
                <a:sym typeface="Lato"/>
              </a:defRPr>
            </a:lvl1pPr>
            <a:lvl2pPr lvl="1" rtl="0">
              <a:buNone/>
              <a:defRPr sz="1300">
                <a:solidFill>
                  <a:srgbClr val="000000"/>
                </a:solidFill>
                <a:latin typeface="Lato"/>
                <a:ea typeface="Lato"/>
                <a:cs typeface="Lato"/>
                <a:sym typeface="Lato"/>
              </a:defRPr>
            </a:lvl2pPr>
            <a:lvl3pPr lvl="2" rtl="0">
              <a:buNone/>
              <a:defRPr sz="1300">
                <a:solidFill>
                  <a:srgbClr val="000000"/>
                </a:solidFill>
                <a:latin typeface="Lato"/>
                <a:ea typeface="Lato"/>
                <a:cs typeface="Lato"/>
                <a:sym typeface="Lato"/>
              </a:defRPr>
            </a:lvl3pPr>
            <a:lvl4pPr lvl="3" rtl="0">
              <a:buNone/>
              <a:defRPr sz="1300">
                <a:solidFill>
                  <a:srgbClr val="000000"/>
                </a:solidFill>
                <a:latin typeface="Lato"/>
                <a:ea typeface="Lato"/>
                <a:cs typeface="Lato"/>
                <a:sym typeface="Lato"/>
              </a:defRPr>
            </a:lvl4pPr>
            <a:lvl5pPr lvl="4" rtl="0">
              <a:buNone/>
              <a:defRPr sz="1300">
                <a:solidFill>
                  <a:srgbClr val="000000"/>
                </a:solidFill>
                <a:latin typeface="Lato"/>
                <a:ea typeface="Lato"/>
                <a:cs typeface="Lato"/>
                <a:sym typeface="Lato"/>
              </a:defRPr>
            </a:lvl5pPr>
            <a:lvl6pPr lvl="5" rtl="0">
              <a:buNone/>
              <a:defRPr sz="1300">
                <a:solidFill>
                  <a:srgbClr val="000000"/>
                </a:solidFill>
                <a:latin typeface="Lato"/>
                <a:ea typeface="Lato"/>
                <a:cs typeface="Lato"/>
                <a:sym typeface="Lato"/>
              </a:defRPr>
            </a:lvl6pPr>
            <a:lvl7pPr lvl="6" rtl="0">
              <a:buNone/>
              <a:defRPr sz="1300">
                <a:solidFill>
                  <a:srgbClr val="000000"/>
                </a:solidFill>
                <a:latin typeface="Lato"/>
                <a:ea typeface="Lato"/>
                <a:cs typeface="Lato"/>
                <a:sym typeface="Lato"/>
              </a:defRPr>
            </a:lvl7pPr>
            <a:lvl8pPr lvl="7" rtl="0">
              <a:buNone/>
              <a:defRPr sz="1300">
                <a:solidFill>
                  <a:srgbClr val="000000"/>
                </a:solidFill>
                <a:latin typeface="Lato"/>
                <a:ea typeface="Lato"/>
                <a:cs typeface="Lato"/>
                <a:sym typeface="Lato"/>
              </a:defRPr>
            </a:lvl8pPr>
            <a:lvl9pPr lvl="8" rtl="0">
              <a:buNone/>
              <a:defRPr sz="1300">
                <a:solidFill>
                  <a:srgbClr val="000000"/>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fr-CA"/>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Break" type="titleOnly">
  <p:cSld name="TITLE_ONLY">
    <p:bg>
      <p:bgPr>
        <a:solidFill>
          <a:srgbClr val="000000"/>
        </a:solidFill>
      </p:bgPr>
    </p:bg>
    <p:spTree>
      <p:nvGrpSpPr>
        <p:cNvPr id="150" name="Shape 150"/>
        <p:cNvGrpSpPr/>
        <p:nvPr/>
      </p:nvGrpSpPr>
      <p:grpSpPr>
        <a:xfrm>
          <a:off x="0" y="0"/>
          <a:ext cx="0" cy="0"/>
          <a:chOff x="0" y="0"/>
          <a:chExt cx="0" cy="0"/>
        </a:xfrm>
      </p:grpSpPr>
      <p:sp>
        <p:nvSpPr>
          <p:cNvPr id="151" name="Google Shape;151;p3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fr-CA"/>
              <a:t>‹#›</a:t>
            </a:fld>
            <a:endParaRPr/>
          </a:p>
        </p:txBody>
      </p:sp>
      <p:sp>
        <p:nvSpPr>
          <p:cNvPr id="152" name="Google Shape;152;p31"/>
          <p:cNvSpPr txBox="1"/>
          <p:nvPr>
            <p:ph type="title"/>
          </p:nvPr>
        </p:nvSpPr>
        <p:spPr>
          <a:xfrm>
            <a:off x="0" y="2253750"/>
            <a:ext cx="9144000" cy="636000"/>
          </a:xfrm>
          <a:prstGeom prst="rect">
            <a:avLst/>
          </a:prstGeom>
          <a:noFill/>
          <a:ln>
            <a:noFill/>
          </a:ln>
        </p:spPr>
        <p:txBody>
          <a:bodyPr anchorCtr="0" anchor="t" bIns="91425" lIns="91425" spcFirstLastPara="1" rIns="91425" wrap="square" tIns="91425"/>
          <a:lstStyle>
            <a:lvl1pPr lvl="0" rtl="0" algn="ctr">
              <a:spcBef>
                <a:spcPts val="0"/>
              </a:spcBef>
              <a:spcAft>
                <a:spcPts val="0"/>
              </a:spcAft>
              <a:buNone/>
              <a:defRPr b="1" sz="3600">
                <a:solidFill>
                  <a:srgbClr val="FFFFFF"/>
                </a:solidFill>
                <a:latin typeface="Lato"/>
                <a:ea typeface="Lato"/>
                <a:cs typeface="Lato"/>
                <a:sym typeface="Lato"/>
              </a:defRPr>
            </a:lvl1pPr>
            <a:lvl2pPr lvl="1" rtl="0">
              <a:spcBef>
                <a:spcPts val="0"/>
              </a:spcBef>
              <a:spcAft>
                <a:spcPts val="0"/>
              </a:spcAft>
              <a:buNone/>
              <a:defRPr b="1" sz="3600">
                <a:latin typeface="Lato"/>
                <a:ea typeface="Lato"/>
                <a:cs typeface="Lato"/>
                <a:sym typeface="Lato"/>
              </a:defRPr>
            </a:lvl2pPr>
            <a:lvl3pPr lvl="2" rtl="0">
              <a:spcBef>
                <a:spcPts val="0"/>
              </a:spcBef>
              <a:spcAft>
                <a:spcPts val="0"/>
              </a:spcAft>
              <a:buNone/>
              <a:defRPr b="1" sz="3600">
                <a:latin typeface="Lato"/>
                <a:ea typeface="Lato"/>
                <a:cs typeface="Lato"/>
                <a:sym typeface="Lato"/>
              </a:defRPr>
            </a:lvl3pPr>
            <a:lvl4pPr lvl="3" rtl="0">
              <a:spcBef>
                <a:spcPts val="0"/>
              </a:spcBef>
              <a:spcAft>
                <a:spcPts val="0"/>
              </a:spcAft>
              <a:buNone/>
              <a:defRPr b="1" sz="3600">
                <a:latin typeface="Lato"/>
                <a:ea typeface="Lato"/>
                <a:cs typeface="Lato"/>
                <a:sym typeface="Lato"/>
              </a:defRPr>
            </a:lvl4pPr>
            <a:lvl5pPr lvl="4" rtl="0">
              <a:spcBef>
                <a:spcPts val="0"/>
              </a:spcBef>
              <a:spcAft>
                <a:spcPts val="0"/>
              </a:spcAft>
              <a:buNone/>
              <a:defRPr b="1" sz="3600">
                <a:latin typeface="Lato"/>
                <a:ea typeface="Lato"/>
                <a:cs typeface="Lato"/>
                <a:sym typeface="Lato"/>
              </a:defRPr>
            </a:lvl5pPr>
            <a:lvl6pPr lvl="5" rtl="0">
              <a:spcBef>
                <a:spcPts val="0"/>
              </a:spcBef>
              <a:spcAft>
                <a:spcPts val="0"/>
              </a:spcAft>
              <a:buNone/>
              <a:defRPr b="1" sz="3600">
                <a:latin typeface="Lato"/>
                <a:ea typeface="Lato"/>
                <a:cs typeface="Lato"/>
                <a:sym typeface="Lato"/>
              </a:defRPr>
            </a:lvl6pPr>
            <a:lvl7pPr lvl="6" rtl="0">
              <a:spcBef>
                <a:spcPts val="0"/>
              </a:spcBef>
              <a:spcAft>
                <a:spcPts val="0"/>
              </a:spcAft>
              <a:buNone/>
              <a:defRPr b="1" sz="3600">
                <a:latin typeface="Lato"/>
                <a:ea typeface="Lato"/>
                <a:cs typeface="Lato"/>
                <a:sym typeface="Lato"/>
              </a:defRPr>
            </a:lvl7pPr>
            <a:lvl8pPr lvl="7" rtl="0">
              <a:spcBef>
                <a:spcPts val="0"/>
              </a:spcBef>
              <a:spcAft>
                <a:spcPts val="0"/>
              </a:spcAft>
              <a:buNone/>
              <a:defRPr b="1" sz="3600">
                <a:latin typeface="Lato"/>
                <a:ea typeface="Lato"/>
                <a:cs typeface="Lato"/>
                <a:sym typeface="Lato"/>
              </a:defRPr>
            </a:lvl8pPr>
            <a:lvl9pPr lvl="8" rtl="0">
              <a:spcBef>
                <a:spcPts val="0"/>
              </a:spcBef>
              <a:spcAft>
                <a:spcPts val="0"/>
              </a:spcAft>
              <a:buNone/>
              <a:defRPr b="1" sz="3600">
                <a:latin typeface="Lato"/>
                <a:ea typeface="Lato"/>
                <a:cs typeface="Lato"/>
                <a:sym typeface="Lato"/>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Half Image Half Text (Single Line Title)" type="secHead">
  <p:cSld name="SECTION_HEADER">
    <p:spTree>
      <p:nvGrpSpPr>
        <p:cNvPr id="21" name="Shape 21"/>
        <p:cNvGrpSpPr/>
        <p:nvPr/>
      </p:nvGrpSpPr>
      <p:grpSpPr>
        <a:xfrm>
          <a:off x="0" y="0"/>
          <a:ext cx="0" cy="0"/>
          <a:chOff x="0" y="0"/>
          <a:chExt cx="0" cy="0"/>
        </a:xfrm>
      </p:grpSpPr>
      <p:sp>
        <p:nvSpPr>
          <p:cNvPr id="22" name="Google Shape;22;p4"/>
          <p:cNvSpPr/>
          <p:nvPr/>
        </p:nvSpPr>
        <p:spPr>
          <a:xfrm rot="5400000">
            <a:off x="848621" y="478466"/>
            <a:ext cx="64200" cy="753000"/>
          </a:xfrm>
          <a:prstGeom prst="rect">
            <a:avLst/>
          </a:prstGeom>
          <a:solidFill>
            <a:srgbClr val="FFE03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 name="Google Shape;23;p4"/>
          <p:cNvSpPr txBox="1"/>
          <p:nvPr>
            <p:ph type="title"/>
          </p:nvPr>
        </p:nvSpPr>
        <p:spPr>
          <a:xfrm>
            <a:off x="378250" y="209950"/>
            <a:ext cx="6236700" cy="4725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rgbClr val="000000"/>
              </a:buClr>
              <a:buSzPts val="3000"/>
              <a:buFont typeface="Arial"/>
              <a:buNone/>
              <a:defRPr b="1" i="0" sz="3000" u="none" cap="none" strike="noStrike">
                <a:solidFill>
                  <a:srgbClr val="000000"/>
                </a:solidFill>
                <a:latin typeface="Lato"/>
                <a:ea typeface="Lato"/>
                <a:cs typeface="Lato"/>
                <a:sym typeface="La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4" name="Google Shape;24;p4"/>
          <p:cNvSpPr txBox="1"/>
          <p:nvPr>
            <p:ph idx="1" type="subTitle"/>
          </p:nvPr>
        </p:nvSpPr>
        <p:spPr>
          <a:xfrm>
            <a:off x="397828" y="2605093"/>
            <a:ext cx="3411600" cy="6984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Lato"/>
                <a:ea typeface="Lato"/>
                <a:cs typeface="Lato"/>
                <a:sym typeface="La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5" name="Google Shape;25;p4"/>
          <p:cNvSpPr/>
          <p:nvPr/>
        </p:nvSpPr>
        <p:spPr>
          <a:xfrm>
            <a:off x="4563133" y="-11375"/>
            <a:ext cx="109800" cy="5172300"/>
          </a:xfrm>
          <a:prstGeom prst="rect">
            <a:avLst/>
          </a:prstGeom>
          <a:solidFill>
            <a:srgbClr val="FFE03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 name="Google Shape;26;p4"/>
          <p:cNvSpPr txBox="1"/>
          <p:nvPr>
            <p:ph idx="2" type="subTitle"/>
          </p:nvPr>
        </p:nvSpPr>
        <p:spPr>
          <a:xfrm>
            <a:off x="388776" y="4118308"/>
            <a:ext cx="3797400" cy="6984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rgbClr val="000000"/>
              </a:buClr>
              <a:buSzPts val="1800"/>
              <a:buFont typeface="Arial"/>
              <a:buNone/>
              <a:defRPr b="1" i="0" sz="1800" u="none" cap="none" strike="noStrike">
                <a:solidFill>
                  <a:srgbClr val="000000"/>
                </a:solidFill>
                <a:latin typeface="Lato"/>
                <a:ea typeface="Lato"/>
                <a:cs typeface="Lato"/>
                <a:sym typeface="La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7" name="Google Shape;27;p4"/>
          <p:cNvSpPr txBox="1"/>
          <p:nvPr>
            <p:ph idx="3" type="subTitle"/>
          </p:nvPr>
        </p:nvSpPr>
        <p:spPr>
          <a:xfrm>
            <a:off x="388776" y="4466758"/>
            <a:ext cx="3797400" cy="6984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rgbClr val="000000"/>
              </a:buClr>
              <a:buSzPts val="1200"/>
              <a:buFont typeface="Arial"/>
              <a:buNone/>
              <a:defRPr b="0" i="1" sz="1200" u="none" cap="none" strike="noStrike">
                <a:solidFill>
                  <a:srgbClr val="000000"/>
                </a:solidFill>
                <a:latin typeface="Lato"/>
                <a:ea typeface="Lato"/>
                <a:cs typeface="Lato"/>
                <a:sym typeface="La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Break 2">
  <p:cSld name="TITLE_ONLY_2">
    <p:bg>
      <p:bgPr>
        <a:solidFill>
          <a:srgbClr val="000000"/>
        </a:solidFill>
      </p:bgPr>
    </p:bg>
    <p:spTree>
      <p:nvGrpSpPr>
        <p:cNvPr id="153" name="Shape 153"/>
        <p:cNvGrpSpPr/>
        <p:nvPr/>
      </p:nvGrpSpPr>
      <p:grpSpPr>
        <a:xfrm>
          <a:off x="0" y="0"/>
          <a:ext cx="0" cy="0"/>
          <a:chOff x="0" y="0"/>
          <a:chExt cx="0" cy="0"/>
        </a:xfrm>
      </p:grpSpPr>
      <p:sp>
        <p:nvSpPr>
          <p:cNvPr id="154" name="Google Shape;154;p3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fr-CA"/>
              <a:t>‹#›</a:t>
            </a:fld>
            <a:endParaRPr/>
          </a:p>
        </p:txBody>
      </p:sp>
      <p:sp>
        <p:nvSpPr>
          <p:cNvPr id="155" name="Google Shape;155;p32"/>
          <p:cNvSpPr/>
          <p:nvPr/>
        </p:nvSpPr>
        <p:spPr>
          <a:xfrm rot="5400000">
            <a:off x="4524300" y="2965325"/>
            <a:ext cx="95400" cy="1309500"/>
          </a:xfrm>
          <a:prstGeom prst="rect">
            <a:avLst/>
          </a:prstGeom>
          <a:solidFill>
            <a:srgbClr val="FFE0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32"/>
          <p:cNvSpPr txBox="1"/>
          <p:nvPr>
            <p:ph type="title"/>
          </p:nvPr>
        </p:nvSpPr>
        <p:spPr>
          <a:xfrm>
            <a:off x="1262100" y="1596400"/>
            <a:ext cx="6619800" cy="636000"/>
          </a:xfrm>
          <a:prstGeom prst="rect">
            <a:avLst/>
          </a:prstGeom>
          <a:noFill/>
          <a:ln>
            <a:noFill/>
          </a:ln>
        </p:spPr>
        <p:txBody>
          <a:bodyPr anchorCtr="0" anchor="t" bIns="91425" lIns="91425" spcFirstLastPara="1" rIns="91425" wrap="square" tIns="91425"/>
          <a:lstStyle>
            <a:lvl1pPr lvl="0" rtl="0" algn="ctr">
              <a:spcBef>
                <a:spcPts val="0"/>
              </a:spcBef>
              <a:spcAft>
                <a:spcPts val="0"/>
              </a:spcAft>
              <a:buNone/>
              <a:defRPr b="1" sz="3600">
                <a:solidFill>
                  <a:srgbClr val="FFFFFF"/>
                </a:solidFill>
                <a:latin typeface="Lato"/>
                <a:ea typeface="Lato"/>
                <a:cs typeface="Lato"/>
                <a:sym typeface="Lato"/>
              </a:defRPr>
            </a:lvl1pPr>
            <a:lvl2pPr lvl="1" rtl="0">
              <a:spcBef>
                <a:spcPts val="0"/>
              </a:spcBef>
              <a:spcAft>
                <a:spcPts val="0"/>
              </a:spcAft>
              <a:buNone/>
              <a:defRPr b="1" sz="3600">
                <a:latin typeface="Lato"/>
                <a:ea typeface="Lato"/>
                <a:cs typeface="Lato"/>
                <a:sym typeface="Lato"/>
              </a:defRPr>
            </a:lvl2pPr>
            <a:lvl3pPr lvl="2" rtl="0">
              <a:spcBef>
                <a:spcPts val="0"/>
              </a:spcBef>
              <a:spcAft>
                <a:spcPts val="0"/>
              </a:spcAft>
              <a:buNone/>
              <a:defRPr b="1" sz="3600">
                <a:latin typeface="Lato"/>
                <a:ea typeface="Lato"/>
                <a:cs typeface="Lato"/>
                <a:sym typeface="Lato"/>
              </a:defRPr>
            </a:lvl3pPr>
            <a:lvl4pPr lvl="3" rtl="0">
              <a:spcBef>
                <a:spcPts val="0"/>
              </a:spcBef>
              <a:spcAft>
                <a:spcPts val="0"/>
              </a:spcAft>
              <a:buNone/>
              <a:defRPr b="1" sz="3600">
                <a:latin typeface="Lato"/>
                <a:ea typeface="Lato"/>
                <a:cs typeface="Lato"/>
                <a:sym typeface="Lato"/>
              </a:defRPr>
            </a:lvl4pPr>
            <a:lvl5pPr lvl="4" rtl="0">
              <a:spcBef>
                <a:spcPts val="0"/>
              </a:spcBef>
              <a:spcAft>
                <a:spcPts val="0"/>
              </a:spcAft>
              <a:buNone/>
              <a:defRPr b="1" sz="3600">
                <a:latin typeface="Lato"/>
                <a:ea typeface="Lato"/>
                <a:cs typeface="Lato"/>
                <a:sym typeface="Lato"/>
              </a:defRPr>
            </a:lvl5pPr>
            <a:lvl6pPr lvl="5" rtl="0">
              <a:spcBef>
                <a:spcPts val="0"/>
              </a:spcBef>
              <a:spcAft>
                <a:spcPts val="0"/>
              </a:spcAft>
              <a:buNone/>
              <a:defRPr b="1" sz="3600">
                <a:latin typeface="Lato"/>
                <a:ea typeface="Lato"/>
                <a:cs typeface="Lato"/>
                <a:sym typeface="Lato"/>
              </a:defRPr>
            </a:lvl6pPr>
            <a:lvl7pPr lvl="6" rtl="0">
              <a:spcBef>
                <a:spcPts val="0"/>
              </a:spcBef>
              <a:spcAft>
                <a:spcPts val="0"/>
              </a:spcAft>
              <a:buNone/>
              <a:defRPr b="1" sz="3600">
                <a:latin typeface="Lato"/>
                <a:ea typeface="Lato"/>
                <a:cs typeface="Lato"/>
                <a:sym typeface="Lato"/>
              </a:defRPr>
            </a:lvl7pPr>
            <a:lvl8pPr lvl="7" rtl="0">
              <a:spcBef>
                <a:spcPts val="0"/>
              </a:spcBef>
              <a:spcAft>
                <a:spcPts val="0"/>
              </a:spcAft>
              <a:buNone/>
              <a:defRPr b="1" sz="3600">
                <a:latin typeface="Lato"/>
                <a:ea typeface="Lato"/>
                <a:cs typeface="Lato"/>
                <a:sym typeface="Lato"/>
              </a:defRPr>
            </a:lvl8pPr>
            <a:lvl9pPr lvl="8" rtl="0">
              <a:spcBef>
                <a:spcPts val="0"/>
              </a:spcBef>
              <a:spcAft>
                <a:spcPts val="0"/>
              </a:spcAft>
              <a:buNone/>
              <a:defRPr b="1" sz="3600">
                <a:latin typeface="Lato"/>
                <a:ea typeface="Lato"/>
                <a:cs typeface="Lato"/>
                <a:sym typeface="Lato"/>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Break 1">
  <p:cSld name="TITLE_ONLY_1">
    <p:bg>
      <p:bgPr>
        <a:solidFill>
          <a:schemeClr val="lt1"/>
        </a:solidFill>
      </p:bgPr>
    </p:bg>
    <p:spTree>
      <p:nvGrpSpPr>
        <p:cNvPr id="157" name="Shape 157"/>
        <p:cNvGrpSpPr/>
        <p:nvPr/>
      </p:nvGrpSpPr>
      <p:grpSpPr>
        <a:xfrm>
          <a:off x="0" y="0"/>
          <a:ext cx="0" cy="0"/>
          <a:chOff x="0" y="0"/>
          <a:chExt cx="0" cy="0"/>
        </a:xfrm>
      </p:grpSpPr>
      <p:sp>
        <p:nvSpPr>
          <p:cNvPr id="158" name="Google Shape;158;p3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fr-CA"/>
              <a:t>‹#›</a:t>
            </a:fld>
            <a:endParaRPr/>
          </a:p>
        </p:txBody>
      </p:sp>
      <p:sp>
        <p:nvSpPr>
          <p:cNvPr id="159" name="Google Shape;159;p33"/>
          <p:cNvSpPr/>
          <p:nvPr/>
        </p:nvSpPr>
        <p:spPr>
          <a:xfrm rot="5400000">
            <a:off x="4524300" y="2400225"/>
            <a:ext cx="95400" cy="1309500"/>
          </a:xfrm>
          <a:prstGeom prst="rect">
            <a:avLst/>
          </a:prstGeom>
          <a:solidFill>
            <a:srgbClr val="FFE0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33"/>
          <p:cNvSpPr txBox="1"/>
          <p:nvPr>
            <p:ph type="title"/>
          </p:nvPr>
        </p:nvSpPr>
        <p:spPr>
          <a:xfrm>
            <a:off x="0" y="2253750"/>
            <a:ext cx="9144000" cy="636000"/>
          </a:xfrm>
          <a:prstGeom prst="rect">
            <a:avLst/>
          </a:prstGeom>
          <a:noFill/>
          <a:ln>
            <a:noFill/>
          </a:ln>
        </p:spPr>
        <p:txBody>
          <a:bodyPr anchorCtr="0" anchor="t" bIns="91425" lIns="91425" spcFirstLastPara="1" rIns="91425" wrap="square" tIns="91425"/>
          <a:lstStyle>
            <a:lvl1pPr lvl="0" rtl="0" algn="ctr">
              <a:spcBef>
                <a:spcPts val="0"/>
              </a:spcBef>
              <a:spcAft>
                <a:spcPts val="0"/>
              </a:spcAft>
              <a:buNone/>
              <a:defRPr b="1" sz="3000">
                <a:latin typeface="Lato"/>
                <a:ea typeface="Lato"/>
                <a:cs typeface="Lato"/>
                <a:sym typeface="Lato"/>
              </a:defRPr>
            </a:lvl1pPr>
            <a:lvl2pPr lvl="1" rtl="0">
              <a:spcBef>
                <a:spcPts val="0"/>
              </a:spcBef>
              <a:spcAft>
                <a:spcPts val="0"/>
              </a:spcAft>
              <a:buNone/>
              <a:defRPr sz="3600"/>
            </a:lvl2pPr>
            <a:lvl3pPr lvl="2" rtl="0">
              <a:spcBef>
                <a:spcPts val="0"/>
              </a:spcBef>
              <a:spcAft>
                <a:spcPts val="0"/>
              </a:spcAft>
              <a:buNone/>
              <a:defRPr sz="3600"/>
            </a:lvl3pPr>
            <a:lvl4pPr lvl="3" rtl="0">
              <a:spcBef>
                <a:spcPts val="0"/>
              </a:spcBef>
              <a:spcAft>
                <a:spcPts val="0"/>
              </a:spcAft>
              <a:buNone/>
              <a:defRPr sz="3600"/>
            </a:lvl4pPr>
            <a:lvl5pPr lvl="4" rtl="0">
              <a:spcBef>
                <a:spcPts val="0"/>
              </a:spcBef>
              <a:spcAft>
                <a:spcPts val="0"/>
              </a:spcAft>
              <a:buNone/>
              <a:defRPr sz="3600"/>
            </a:lvl5pPr>
            <a:lvl6pPr lvl="5" rtl="0">
              <a:spcBef>
                <a:spcPts val="0"/>
              </a:spcBef>
              <a:spcAft>
                <a:spcPts val="0"/>
              </a:spcAft>
              <a:buNone/>
              <a:defRPr sz="3600"/>
            </a:lvl6pPr>
            <a:lvl7pPr lvl="6" rtl="0">
              <a:spcBef>
                <a:spcPts val="0"/>
              </a:spcBef>
              <a:spcAft>
                <a:spcPts val="0"/>
              </a:spcAft>
              <a:buNone/>
              <a:defRPr sz="3600"/>
            </a:lvl7pPr>
            <a:lvl8pPr lvl="7" rtl="0">
              <a:spcBef>
                <a:spcPts val="0"/>
              </a:spcBef>
              <a:spcAft>
                <a:spcPts val="0"/>
              </a:spcAft>
              <a:buNone/>
              <a:defRPr sz="3600"/>
            </a:lvl8pPr>
            <a:lvl9pPr lvl="8" rtl="0">
              <a:spcBef>
                <a:spcPts val="0"/>
              </a:spcBef>
              <a:spcAft>
                <a:spcPts val="0"/>
              </a:spcAft>
              <a:buNone/>
              <a:defRPr sz="3600"/>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Full Image Slide w/ Title">
  <p:cSld name="ONE_COLUMN_TEXT">
    <p:spTree>
      <p:nvGrpSpPr>
        <p:cNvPr id="161" name="Shape 161"/>
        <p:cNvGrpSpPr/>
        <p:nvPr/>
      </p:nvGrpSpPr>
      <p:grpSpPr>
        <a:xfrm>
          <a:off x="0" y="0"/>
          <a:ext cx="0" cy="0"/>
          <a:chOff x="0" y="0"/>
          <a:chExt cx="0" cy="0"/>
        </a:xfrm>
      </p:grpSpPr>
      <p:sp>
        <p:nvSpPr>
          <p:cNvPr id="162" name="Google Shape;162;p3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fr-CA"/>
              <a:t>‹#›</a:t>
            </a:fld>
            <a:endParaRPr/>
          </a:p>
        </p:txBody>
      </p:sp>
      <p:sp>
        <p:nvSpPr>
          <p:cNvPr id="163" name="Google Shape;163;p34"/>
          <p:cNvSpPr/>
          <p:nvPr/>
        </p:nvSpPr>
        <p:spPr>
          <a:xfrm rot="5400000">
            <a:off x="848621" y="478466"/>
            <a:ext cx="64200" cy="753000"/>
          </a:xfrm>
          <a:prstGeom prst="rect">
            <a:avLst/>
          </a:prstGeom>
          <a:solidFill>
            <a:srgbClr val="FFE0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34"/>
          <p:cNvSpPr txBox="1"/>
          <p:nvPr>
            <p:ph type="title"/>
          </p:nvPr>
        </p:nvSpPr>
        <p:spPr>
          <a:xfrm>
            <a:off x="378250" y="209950"/>
            <a:ext cx="7691700" cy="472500"/>
          </a:xfrm>
          <a:prstGeom prst="rect">
            <a:avLst/>
          </a:prstGeom>
          <a:noFill/>
          <a:ln>
            <a:noFill/>
          </a:ln>
        </p:spPr>
        <p:txBody>
          <a:bodyPr anchorCtr="0" anchor="t" bIns="91425" lIns="91425" spcFirstLastPara="1" rIns="91425" wrap="square" tIns="91425"/>
          <a:lstStyle>
            <a:lvl1pPr lvl="0" rtl="0">
              <a:spcBef>
                <a:spcPts val="0"/>
              </a:spcBef>
              <a:spcAft>
                <a:spcPts val="0"/>
              </a:spcAft>
              <a:buNone/>
              <a:defRPr b="1" sz="3000">
                <a:latin typeface="Lato"/>
                <a:ea typeface="Lato"/>
                <a:cs typeface="Lato"/>
                <a:sym typeface="La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5" name="Google Shape;165;p34"/>
          <p:cNvSpPr/>
          <p:nvPr/>
        </p:nvSpPr>
        <p:spPr>
          <a:xfrm>
            <a:off x="0" y="1170125"/>
            <a:ext cx="9144000" cy="109800"/>
          </a:xfrm>
          <a:prstGeom prst="rect">
            <a:avLst/>
          </a:prstGeom>
          <a:solidFill>
            <a:srgbClr val="FFE0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Full Image Slide w/ Title 2">
  <p:cSld name="ONE_COLUMN_TEXT_1">
    <p:spTree>
      <p:nvGrpSpPr>
        <p:cNvPr id="166" name="Shape 166"/>
        <p:cNvGrpSpPr/>
        <p:nvPr/>
      </p:nvGrpSpPr>
      <p:grpSpPr>
        <a:xfrm>
          <a:off x="0" y="0"/>
          <a:ext cx="0" cy="0"/>
          <a:chOff x="0" y="0"/>
          <a:chExt cx="0" cy="0"/>
        </a:xfrm>
      </p:grpSpPr>
      <p:sp>
        <p:nvSpPr>
          <p:cNvPr id="167" name="Google Shape;167;p3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atin typeface="Lato"/>
                <a:ea typeface="Lato"/>
                <a:cs typeface="Lato"/>
                <a:sym typeface="Lato"/>
              </a:defRPr>
            </a:lvl1pPr>
            <a:lvl2pPr lvl="1" rtl="0">
              <a:buNone/>
              <a:defRPr>
                <a:latin typeface="Lato"/>
                <a:ea typeface="Lato"/>
                <a:cs typeface="Lato"/>
                <a:sym typeface="Lato"/>
              </a:defRPr>
            </a:lvl2pPr>
            <a:lvl3pPr lvl="2" rtl="0">
              <a:buNone/>
              <a:defRPr>
                <a:latin typeface="Lato"/>
                <a:ea typeface="Lato"/>
                <a:cs typeface="Lato"/>
                <a:sym typeface="Lato"/>
              </a:defRPr>
            </a:lvl3pPr>
            <a:lvl4pPr lvl="3" rtl="0">
              <a:buNone/>
              <a:defRPr>
                <a:latin typeface="Lato"/>
                <a:ea typeface="Lato"/>
                <a:cs typeface="Lato"/>
                <a:sym typeface="Lato"/>
              </a:defRPr>
            </a:lvl4pPr>
            <a:lvl5pPr lvl="4" rtl="0">
              <a:buNone/>
              <a:defRPr>
                <a:latin typeface="Lato"/>
                <a:ea typeface="Lato"/>
                <a:cs typeface="Lato"/>
                <a:sym typeface="Lato"/>
              </a:defRPr>
            </a:lvl5pPr>
            <a:lvl6pPr lvl="5" rtl="0">
              <a:buNone/>
              <a:defRPr>
                <a:latin typeface="Lato"/>
                <a:ea typeface="Lato"/>
                <a:cs typeface="Lato"/>
                <a:sym typeface="Lato"/>
              </a:defRPr>
            </a:lvl6pPr>
            <a:lvl7pPr lvl="6" rtl="0">
              <a:buNone/>
              <a:defRPr>
                <a:latin typeface="Lato"/>
                <a:ea typeface="Lato"/>
                <a:cs typeface="Lato"/>
                <a:sym typeface="Lato"/>
              </a:defRPr>
            </a:lvl7pPr>
            <a:lvl8pPr lvl="7" rtl="0">
              <a:buNone/>
              <a:defRPr>
                <a:latin typeface="Lato"/>
                <a:ea typeface="Lato"/>
                <a:cs typeface="Lato"/>
                <a:sym typeface="Lato"/>
              </a:defRPr>
            </a:lvl8pPr>
            <a:lvl9pPr lvl="8" rtl="0">
              <a:buNone/>
              <a:defRPr>
                <a:latin typeface="Lato"/>
                <a:ea typeface="Lato"/>
                <a:cs typeface="Lato"/>
                <a:sym typeface="Lato"/>
              </a:defRPr>
            </a:lvl9pPr>
          </a:lstStyle>
          <a:p>
            <a:pPr indent="0" lvl="0" marL="0" rtl="0" algn="r">
              <a:spcBef>
                <a:spcPts val="0"/>
              </a:spcBef>
              <a:spcAft>
                <a:spcPts val="0"/>
              </a:spcAft>
              <a:buNone/>
            </a:pPr>
            <a:fld id="{00000000-1234-1234-1234-123412341234}" type="slidenum">
              <a:rPr lang="fr-CA"/>
              <a:t>‹#›</a:t>
            </a:fld>
            <a:endParaRPr/>
          </a:p>
        </p:txBody>
      </p:sp>
      <p:sp>
        <p:nvSpPr>
          <p:cNvPr id="168" name="Google Shape;168;p35"/>
          <p:cNvSpPr txBox="1"/>
          <p:nvPr>
            <p:ph type="title"/>
          </p:nvPr>
        </p:nvSpPr>
        <p:spPr>
          <a:xfrm>
            <a:off x="378250" y="57550"/>
            <a:ext cx="7691700" cy="472500"/>
          </a:xfrm>
          <a:prstGeom prst="rect">
            <a:avLst/>
          </a:prstGeom>
          <a:noFill/>
          <a:ln>
            <a:noFill/>
          </a:ln>
        </p:spPr>
        <p:txBody>
          <a:bodyPr anchorCtr="0" anchor="t" bIns="91425" lIns="91425" spcFirstLastPara="1" rIns="91425" wrap="square" tIns="91425"/>
          <a:lstStyle>
            <a:lvl1pPr lvl="0" rtl="0">
              <a:spcBef>
                <a:spcPts val="0"/>
              </a:spcBef>
              <a:spcAft>
                <a:spcPts val="0"/>
              </a:spcAft>
              <a:buNone/>
              <a:defRPr b="1" sz="3000">
                <a:latin typeface="Lato"/>
                <a:ea typeface="Lato"/>
                <a:cs typeface="Lato"/>
                <a:sym typeface="La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9" name="Google Shape;169;p35"/>
          <p:cNvSpPr txBox="1"/>
          <p:nvPr>
            <p:ph idx="1" type="subTitle"/>
          </p:nvPr>
        </p:nvSpPr>
        <p:spPr>
          <a:xfrm>
            <a:off x="504225" y="1027500"/>
            <a:ext cx="5801100" cy="3635700"/>
          </a:xfrm>
          <a:prstGeom prst="rect">
            <a:avLst/>
          </a:prstGeom>
          <a:noFill/>
          <a:ln>
            <a:noFill/>
          </a:ln>
        </p:spPr>
        <p:txBody>
          <a:bodyPr anchorCtr="0" anchor="t" bIns="91425" lIns="91425" spcFirstLastPara="1" rIns="91425" wrap="square" tIns="91425"/>
          <a:lstStyle>
            <a:lvl1pPr lvl="0" rtl="0">
              <a:spcBef>
                <a:spcPts val="0"/>
              </a:spcBef>
              <a:spcAft>
                <a:spcPts val="0"/>
              </a:spcAft>
              <a:buNone/>
              <a:defRPr sz="2000">
                <a:latin typeface="Lato"/>
                <a:ea typeface="Lato"/>
                <a:cs typeface="Lato"/>
                <a:sym typeface="Lato"/>
              </a:defRPr>
            </a:lvl1pPr>
            <a:lvl2pPr lvl="1" rtl="0">
              <a:spcBef>
                <a:spcPts val="0"/>
              </a:spcBef>
              <a:spcAft>
                <a:spcPts val="0"/>
              </a:spcAft>
              <a:buNone/>
              <a:defRPr>
                <a:latin typeface="Lato"/>
                <a:ea typeface="Lato"/>
                <a:cs typeface="Lato"/>
                <a:sym typeface="Lato"/>
              </a:defRPr>
            </a:lvl2pPr>
            <a:lvl3pPr lvl="2" rtl="0">
              <a:spcBef>
                <a:spcPts val="0"/>
              </a:spcBef>
              <a:spcAft>
                <a:spcPts val="0"/>
              </a:spcAft>
              <a:buNone/>
              <a:defRPr>
                <a:latin typeface="Lato"/>
                <a:ea typeface="Lato"/>
                <a:cs typeface="Lato"/>
                <a:sym typeface="Lato"/>
              </a:defRPr>
            </a:lvl3pPr>
            <a:lvl4pPr lvl="3" rtl="0">
              <a:spcBef>
                <a:spcPts val="0"/>
              </a:spcBef>
              <a:spcAft>
                <a:spcPts val="0"/>
              </a:spcAft>
              <a:buNone/>
              <a:defRPr>
                <a:latin typeface="Lato"/>
                <a:ea typeface="Lato"/>
                <a:cs typeface="Lato"/>
                <a:sym typeface="Lato"/>
              </a:defRPr>
            </a:lvl4pPr>
            <a:lvl5pPr lvl="4" rtl="0">
              <a:spcBef>
                <a:spcPts val="0"/>
              </a:spcBef>
              <a:spcAft>
                <a:spcPts val="0"/>
              </a:spcAft>
              <a:buNone/>
              <a:defRPr>
                <a:latin typeface="Lato"/>
                <a:ea typeface="Lato"/>
                <a:cs typeface="Lato"/>
                <a:sym typeface="Lato"/>
              </a:defRPr>
            </a:lvl5pPr>
            <a:lvl6pPr lvl="5" rtl="0">
              <a:spcBef>
                <a:spcPts val="0"/>
              </a:spcBef>
              <a:spcAft>
                <a:spcPts val="0"/>
              </a:spcAft>
              <a:buNone/>
              <a:defRPr>
                <a:latin typeface="Lato"/>
                <a:ea typeface="Lato"/>
                <a:cs typeface="Lato"/>
                <a:sym typeface="Lato"/>
              </a:defRPr>
            </a:lvl6pPr>
            <a:lvl7pPr lvl="6" rtl="0">
              <a:spcBef>
                <a:spcPts val="0"/>
              </a:spcBef>
              <a:spcAft>
                <a:spcPts val="0"/>
              </a:spcAft>
              <a:buNone/>
              <a:defRPr>
                <a:latin typeface="Lato"/>
                <a:ea typeface="Lato"/>
                <a:cs typeface="Lato"/>
                <a:sym typeface="Lato"/>
              </a:defRPr>
            </a:lvl7pPr>
            <a:lvl8pPr lvl="7" rtl="0">
              <a:spcBef>
                <a:spcPts val="0"/>
              </a:spcBef>
              <a:spcAft>
                <a:spcPts val="0"/>
              </a:spcAft>
              <a:buNone/>
              <a:defRPr>
                <a:latin typeface="Lato"/>
                <a:ea typeface="Lato"/>
                <a:cs typeface="Lato"/>
                <a:sym typeface="Lato"/>
              </a:defRPr>
            </a:lvl8pPr>
            <a:lvl9pPr lvl="8" rtl="0">
              <a:spcBef>
                <a:spcPts val="0"/>
              </a:spcBef>
              <a:spcAft>
                <a:spcPts val="0"/>
              </a:spcAft>
              <a:buNone/>
              <a:defRPr>
                <a:latin typeface="Lato"/>
                <a:ea typeface="Lato"/>
                <a:cs typeface="Lato"/>
                <a:sym typeface="Lato"/>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Full Image Slide w/ Title 3">
  <p:cSld name="ONE_COLUMN_TEXT_1_1">
    <p:spTree>
      <p:nvGrpSpPr>
        <p:cNvPr id="170" name="Shape 170"/>
        <p:cNvGrpSpPr/>
        <p:nvPr/>
      </p:nvGrpSpPr>
      <p:grpSpPr>
        <a:xfrm>
          <a:off x="0" y="0"/>
          <a:ext cx="0" cy="0"/>
          <a:chOff x="0" y="0"/>
          <a:chExt cx="0" cy="0"/>
        </a:xfrm>
      </p:grpSpPr>
      <p:sp>
        <p:nvSpPr>
          <p:cNvPr id="171" name="Google Shape;171;p3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atin typeface="Lato"/>
                <a:ea typeface="Lato"/>
                <a:cs typeface="Lato"/>
                <a:sym typeface="Lato"/>
              </a:defRPr>
            </a:lvl1pPr>
            <a:lvl2pPr lvl="1" rtl="0">
              <a:buNone/>
              <a:defRPr>
                <a:latin typeface="Lato"/>
                <a:ea typeface="Lato"/>
                <a:cs typeface="Lato"/>
                <a:sym typeface="Lato"/>
              </a:defRPr>
            </a:lvl2pPr>
            <a:lvl3pPr lvl="2" rtl="0">
              <a:buNone/>
              <a:defRPr>
                <a:latin typeface="Lato"/>
                <a:ea typeface="Lato"/>
                <a:cs typeface="Lato"/>
                <a:sym typeface="Lato"/>
              </a:defRPr>
            </a:lvl3pPr>
            <a:lvl4pPr lvl="3" rtl="0">
              <a:buNone/>
              <a:defRPr>
                <a:latin typeface="Lato"/>
                <a:ea typeface="Lato"/>
                <a:cs typeface="Lato"/>
                <a:sym typeface="Lato"/>
              </a:defRPr>
            </a:lvl4pPr>
            <a:lvl5pPr lvl="4" rtl="0">
              <a:buNone/>
              <a:defRPr>
                <a:latin typeface="Lato"/>
                <a:ea typeface="Lato"/>
                <a:cs typeface="Lato"/>
                <a:sym typeface="Lato"/>
              </a:defRPr>
            </a:lvl5pPr>
            <a:lvl6pPr lvl="5" rtl="0">
              <a:buNone/>
              <a:defRPr>
                <a:latin typeface="Lato"/>
                <a:ea typeface="Lato"/>
                <a:cs typeface="Lato"/>
                <a:sym typeface="Lato"/>
              </a:defRPr>
            </a:lvl6pPr>
            <a:lvl7pPr lvl="6" rtl="0">
              <a:buNone/>
              <a:defRPr>
                <a:latin typeface="Lato"/>
                <a:ea typeface="Lato"/>
                <a:cs typeface="Lato"/>
                <a:sym typeface="Lato"/>
              </a:defRPr>
            </a:lvl7pPr>
            <a:lvl8pPr lvl="7" rtl="0">
              <a:buNone/>
              <a:defRPr>
                <a:latin typeface="Lato"/>
                <a:ea typeface="Lato"/>
                <a:cs typeface="Lato"/>
                <a:sym typeface="Lato"/>
              </a:defRPr>
            </a:lvl8pPr>
            <a:lvl9pPr lvl="8" rtl="0">
              <a:buNone/>
              <a:defRPr>
                <a:latin typeface="Lato"/>
                <a:ea typeface="Lato"/>
                <a:cs typeface="Lato"/>
                <a:sym typeface="Lato"/>
              </a:defRPr>
            </a:lvl9pPr>
          </a:lstStyle>
          <a:p>
            <a:pPr indent="0" lvl="0" marL="0" rtl="0" algn="r">
              <a:spcBef>
                <a:spcPts val="0"/>
              </a:spcBef>
              <a:spcAft>
                <a:spcPts val="0"/>
              </a:spcAft>
              <a:buNone/>
            </a:pPr>
            <a:fld id="{00000000-1234-1234-1234-123412341234}" type="slidenum">
              <a:rPr lang="fr-CA"/>
              <a:t>‹#›</a:t>
            </a:fld>
            <a:endParaRPr/>
          </a:p>
        </p:txBody>
      </p:sp>
      <p:sp>
        <p:nvSpPr>
          <p:cNvPr id="172" name="Google Shape;172;p36"/>
          <p:cNvSpPr txBox="1"/>
          <p:nvPr>
            <p:ph type="title"/>
          </p:nvPr>
        </p:nvSpPr>
        <p:spPr>
          <a:xfrm>
            <a:off x="378250" y="209950"/>
            <a:ext cx="7691700" cy="472500"/>
          </a:xfrm>
          <a:prstGeom prst="rect">
            <a:avLst/>
          </a:prstGeom>
          <a:noFill/>
          <a:ln>
            <a:noFill/>
          </a:ln>
        </p:spPr>
        <p:txBody>
          <a:bodyPr anchorCtr="0" anchor="t" bIns="91425" lIns="91425" spcFirstLastPara="1" rIns="91425" wrap="square" tIns="91425"/>
          <a:lstStyle>
            <a:lvl1pPr lvl="0" rtl="0">
              <a:spcBef>
                <a:spcPts val="0"/>
              </a:spcBef>
              <a:spcAft>
                <a:spcPts val="0"/>
              </a:spcAft>
              <a:buNone/>
              <a:defRPr b="1" sz="3000">
                <a:latin typeface="Lato"/>
                <a:ea typeface="Lato"/>
                <a:cs typeface="Lato"/>
                <a:sym typeface="La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3" name="Google Shape;173;p36"/>
          <p:cNvSpPr txBox="1"/>
          <p:nvPr>
            <p:ph idx="1" type="subTitle"/>
          </p:nvPr>
        </p:nvSpPr>
        <p:spPr>
          <a:xfrm>
            <a:off x="504225" y="1506814"/>
            <a:ext cx="5801100" cy="3239100"/>
          </a:xfrm>
          <a:prstGeom prst="rect">
            <a:avLst/>
          </a:prstGeom>
          <a:noFill/>
          <a:ln>
            <a:noFill/>
          </a:ln>
        </p:spPr>
        <p:txBody>
          <a:bodyPr anchorCtr="0" anchor="t" bIns="91425" lIns="91425" spcFirstLastPara="1" rIns="91425" wrap="square" tIns="91425"/>
          <a:lstStyle>
            <a:lvl1pPr lvl="0" rtl="0">
              <a:spcBef>
                <a:spcPts val="0"/>
              </a:spcBef>
              <a:spcAft>
                <a:spcPts val="0"/>
              </a:spcAft>
              <a:buNone/>
              <a:defRPr sz="2000">
                <a:latin typeface="Lato"/>
                <a:ea typeface="Lato"/>
                <a:cs typeface="Lato"/>
                <a:sym typeface="Lato"/>
              </a:defRPr>
            </a:lvl1pPr>
            <a:lvl2pPr lvl="1" rtl="0">
              <a:spcBef>
                <a:spcPts val="0"/>
              </a:spcBef>
              <a:spcAft>
                <a:spcPts val="0"/>
              </a:spcAft>
              <a:buNone/>
              <a:defRPr>
                <a:latin typeface="Lato"/>
                <a:ea typeface="Lato"/>
                <a:cs typeface="Lato"/>
                <a:sym typeface="Lato"/>
              </a:defRPr>
            </a:lvl2pPr>
            <a:lvl3pPr lvl="2" rtl="0">
              <a:spcBef>
                <a:spcPts val="0"/>
              </a:spcBef>
              <a:spcAft>
                <a:spcPts val="0"/>
              </a:spcAft>
              <a:buNone/>
              <a:defRPr>
                <a:latin typeface="Lato"/>
                <a:ea typeface="Lato"/>
                <a:cs typeface="Lato"/>
                <a:sym typeface="Lato"/>
              </a:defRPr>
            </a:lvl3pPr>
            <a:lvl4pPr lvl="3" rtl="0">
              <a:spcBef>
                <a:spcPts val="0"/>
              </a:spcBef>
              <a:spcAft>
                <a:spcPts val="0"/>
              </a:spcAft>
              <a:buNone/>
              <a:defRPr>
                <a:latin typeface="Lato"/>
                <a:ea typeface="Lato"/>
                <a:cs typeface="Lato"/>
                <a:sym typeface="Lato"/>
              </a:defRPr>
            </a:lvl4pPr>
            <a:lvl5pPr lvl="4" rtl="0">
              <a:spcBef>
                <a:spcPts val="0"/>
              </a:spcBef>
              <a:spcAft>
                <a:spcPts val="0"/>
              </a:spcAft>
              <a:buNone/>
              <a:defRPr>
                <a:latin typeface="Lato"/>
                <a:ea typeface="Lato"/>
                <a:cs typeface="Lato"/>
                <a:sym typeface="Lato"/>
              </a:defRPr>
            </a:lvl5pPr>
            <a:lvl6pPr lvl="5" rtl="0">
              <a:spcBef>
                <a:spcPts val="0"/>
              </a:spcBef>
              <a:spcAft>
                <a:spcPts val="0"/>
              </a:spcAft>
              <a:buNone/>
              <a:defRPr>
                <a:latin typeface="Lato"/>
                <a:ea typeface="Lato"/>
                <a:cs typeface="Lato"/>
                <a:sym typeface="Lato"/>
              </a:defRPr>
            </a:lvl6pPr>
            <a:lvl7pPr lvl="6" rtl="0">
              <a:spcBef>
                <a:spcPts val="0"/>
              </a:spcBef>
              <a:spcAft>
                <a:spcPts val="0"/>
              </a:spcAft>
              <a:buNone/>
              <a:defRPr>
                <a:latin typeface="Lato"/>
                <a:ea typeface="Lato"/>
                <a:cs typeface="Lato"/>
                <a:sym typeface="Lato"/>
              </a:defRPr>
            </a:lvl7pPr>
            <a:lvl8pPr lvl="7" rtl="0">
              <a:spcBef>
                <a:spcPts val="0"/>
              </a:spcBef>
              <a:spcAft>
                <a:spcPts val="0"/>
              </a:spcAft>
              <a:buNone/>
              <a:defRPr>
                <a:latin typeface="Lato"/>
                <a:ea typeface="Lato"/>
                <a:cs typeface="Lato"/>
                <a:sym typeface="Lato"/>
              </a:defRPr>
            </a:lvl8pPr>
            <a:lvl9pPr lvl="8" rtl="0">
              <a:spcBef>
                <a:spcPts val="0"/>
              </a:spcBef>
              <a:spcAft>
                <a:spcPts val="0"/>
              </a:spcAft>
              <a:buNone/>
              <a:defRPr>
                <a:latin typeface="Lato"/>
                <a:ea typeface="Lato"/>
                <a:cs typeface="Lato"/>
                <a:sym typeface="Lato"/>
              </a:defRPr>
            </a:lvl9pPr>
          </a:lstStyle>
          <a:p/>
        </p:txBody>
      </p:sp>
      <p:sp>
        <p:nvSpPr>
          <p:cNvPr id="174" name="Google Shape;174;p36"/>
          <p:cNvSpPr/>
          <p:nvPr/>
        </p:nvSpPr>
        <p:spPr>
          <a:xfrm rot="5400000">
            <a:off x="838124" y="940331"/>
            <a:ext cx="64200" cy="753000"/>
          </a:xfrm>
          <a:prstGeom prst="rect">
            <a:avLst/>
          </a:prstGeom>
          <a:solidFill>
            <a:srgbClr val="FFE0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Full Image slide no title">
  <p:cSld name="MAIN_POINT">
    <p:spTree>
      <p:nvGrpSpPr>
        <p:cNvPr id="175" name="Shape 175"/>
        <p:cNvGrpSpPr/>
        <p:nvPr/>
      </p:nvGrpSpPr>
      <p:grpSpPr>
        <a:xfrm>
          <a:off x="0" y="0"/>
          <a:ext cx="0" cy="0"/>
          <a:chOff x="0" y="0"/>
          <a:chExt cx="0" cy="0"/>
        </a:xfrm>
      </p:grpSpPr>
      <p:sp>
        <p:nvSpPr>
          <p:cNvPr id="176" name="Google Shape;176;p3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fr-CA"/>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177" name="Shape 177"/>
        <p:cNvGrpSpPr/>
        <p:nvPr/>
      </p:nvGrpSpPr>
      <p:grpSpPr>
        <a:xfrm>
          <a:off x="0" y="0"/>
          <a:ext cx="0" cy="0"/>
          <a:chOff x="0" y="0"/>
          <a:chExt cx="0" cy="0"/>
        </a:xfrm>
      </p:grpSpPr>
      <p:sp>
        <p:nvSpPr>
          <p:cNvPr id="178" name="Google Shape;178;p38"/>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38"/>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lstStyle>
            <a:lvl1pPr lvl="0" rtl="0" algn="ctr">
              <a:spcBef>
                <a:spcPts val="0"/>
              </a:spcBef>
              <a:spcAft>
                <a:spcPts val="0"/>
              </a:spcAft>
              <a:buSzPts val="4200"/>
              <a:buChar char="●"/>
              <a:defRPr sz="4200"/>
            </a:lvl1pPr>
            <a:lvl2pPr lvl="1" rtl="0" algn="ctr">
              <a:spcBef>
                <a:spcPts val="0"/>
              </a:spcBef>
              <a:spcAft>
                <a:spcPts val="0"/>
              </a:spcAft>
              <a:buSzPts val="4200"/>
              <a:buChar char="○"/>
              <a:defRPr sz="4200"/>
            </a:lvl2pPr>
            <a:lvl3pPr lvl="2" rtl="0" algn="ctr">
              <a:spcBef>
                <a:spcPts val="0"/>
              </a:spcBef>
              <a:spcAft>
                <a:spcPts val="0"/>
              </a:spcAft>
              <a:buSzPts val="4200"/>
              <a:buChar char="■"/>
              <a:defRPr sz="4200"/>
            </a:lvl3pPr>
            <a:lvl4pPr lvl="3" rtl="0" algn="ctr">
              <a:spcBef>
                <a:spcPts val="0"/>
              </a:spcBef>
              <a:spcAft>
                <a:spcPts val="0"/>
              </a:spcAft>
              <a:buSzPts val="4200"/>
              <a:buChar char="●"/>
              <a:defRPr sz="4200"/>
            </a:lvl4pPr>
            <a:lvl5pPr lvl="4" rtl="0" algn="ctr">
              <a:spcBef>
                <a:spcPts val="0"/>
              </a:spcBef>
              <a:spcAft>
                <a:spcPts val="0"/>
              </a:spcAft>
              <a:buSzPts val="4200"/>
              <a:buChar char="○"/>
              <a:defRPr sz="4200"/>
            </a:lvl5pPr>
            <a:lvl6pPr lvl="5" rtl="0" algn="ctr">
              <a:spcBef>
                <a:spcPts val="0"/>
              </a:spcBef>
              <a:spcAft>
                <a:spcPts val="0"/>
              </a:spcAft>
              <a:buSzPts val="4200"/>
              <a:buChar char="■"/>
              <a:defRPr sz="4200"/>
            </a:lvl6pPr>
            <a:lvl7pPr lvl="6" rtl="0" algn="ctr">
              <a:spcBef>
                <a:spcPts val="0"/>
              </a:spcBef>
              <a:spcAft>
                <a:spcPts val="0"/>
              </a:spcAft>
              <a:buSzPts val="4200"/>
              <a:buChar char="●"/>
              <a:defRPr sz="4200"/>
            </a:lvl7pPr>
            <a:lvl8pPr lvl="7" rtl="0" algn="ctr">
              <a:spcBef>
                <a:spcPts val="0"/>
              </a:spcBef>
              <a:spcAft>
                <a:spcPts val="0"/>
              </a:spcAft>
              <a:buSzPts val="4200"/>
              <a:buChar char="○"/>
              <a:defRPr sz="4200"/>
            </a:lvl8pPr>
            <a:lvl9pPr lvl="8" rtl="0" algn="ctr">
              <a:spcBef>
                <a:spcPts val="0"/>
              </a:spcBef>
              <a:spcAft>
                <a:spcPts val="0"/>
              </a:spcAft>
              <a:buSzPts val="4200"/>
              <a:buChar char="■"/>
              <a:defRPr sz="4200"/>
            </a:lvl9pPr>
          </a:lstStyle>
          <a:p/>
        </p:txBody>
      </p:sp>
      <p:sp>
        <p:nvSpPr>
          <p:cNvPr id="180" name="Google Shape;180;p38"/>
          <p:cNvSpPr txBox="1"/>
          <p:nvPr>
            <p:ph idx="1" type="subTitle"/>
          </p:nvPr>
        </p:nvSpPr>
        <p:spPr>
          <a:xfrm>
            <a:off x="265500" y="2803075"/>
            <a:ext cx="4045200" cy="1235100"/>
          </a:xfrm>
          <a:prstGeom prst="rect">
            <a:avLst/>
          </a:prstGeom>
          <a:noFill/>
          <a:ln>
            <a:noFill/>
          </a:ln>
        </p:spPr>
        <p:txBody>
          <a:bodyPr anchorCtr="0" anchor="ctr" bIns="91425" lIns="91425" spcFirstLastPara="1" rIns="91425" wrap="square" tIns="91425"/>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81" name="Google Shape;181;p38"/>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82" name="Google Shape;182;p3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fr-CA"/>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183" name="Shape 183"/>
        <p:cNvGrpSpPr/>
        <p:nvPr/>
      </p:nvGrpSpPr>
      <p:grpSpPr>
        <a:xfrm>
          <a:off x="0" y="0"/>
          <a:ext cx="0" cy="0"/>
          <a:chOff x="0" y="0"/>
          <a:chExt cx="0" cy="0"/>
        </a:xfrm>
      </p:grpSpPr>
      <p:sp>
        <p:nvSpPr>
          <p:cNvPr id="184" name="Google Shape;184;p39"/>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lstStyle>
            <a:lvl1pPr indent="-228600" lvl="0" marL="457200" rtl="0">
              <a:lnSpc>
                <a:spcPct val="100000"/>
              </a:lnSpc>
              <a:spcBef>
                <a:spcPts val="0"/>
              </a:spcBef>
              <a:spcAft>
                <a:spcPts val="0"/>
              </a:spcAft>
              <a:buSzPts val="1400"/>
              <a:buNone/>
              <a:defRPr/>
            </a:lvl1pPr>
          </a:lstStyle>
          <a:p/>
        </p:txBody>
      </p:sp>
      <p:sp>
        <p:nvSpPr>
          <p:cNvPr id="185" name="Google Shape;185;p3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fr-CA"/>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186" name="Shape 186"/>
        <p:cNvGrpSpPr/>
        <p:nvPr/>
      </p:nvGrpSpPr>
      <p:grpSpPr>
        <a:xfrm>
          <a:off x="0" y="0"/>
          <a:ext cx="0" cy="0"/>
          <a:chOff x="0" y="0"/>
          <a:chExt cx="0" cy="0"/>
        </a:xfrm>
      </p:grpSpPr>
      <p:sp>
        <p:nvSpPr>
          <p:cNvPr id="187" name="Google Shape;187;p40"/>
          <p:cNvSpPr txBox="1"/>
          <p:nvPr>
            <p:ph hasCustomPrompt="1" type="title"/>
          </p:nvPr>
        </p:nvSpPr>
        <p:spPr>
          <a:xfrm>
            <a:off x="311700" y="1349868"/>
            <a:ext cx="8520600" cy="1963500"/>
          </a:xfrm>
          <a:prstGeom prst="rect">
            <a:avLst/>
          </a:prstGeom>
          <a:noFill/>
          <a:ln>
            <a:noFill/>
          </a:ln>
        </p:spPr>
        <p:txBody>
          <a:bodyPr anchorCtr="0" anchor="b" bIns="91425" lIns="91425" spcFirstLastPara="1" rIns="91425" wrap="square" tIns="91425"/>
          <a:lstStyle>
            <a:lvl1pPr lvl="0" rtl="0" algn="ctr">
              <a:spcBef>
                <a:spcPts val="0"/>
              </a:spcBef>
              <a:spcAft>
                <a:spcPts val="0"/>
              </a:spcAft>
              <a:buSzPts val="12000"/>
              <a:buChar char="●"/>
              <a:defRPr sz="12000"/>
            </a:lvl1pPr>
            <a:lvl2pPr lvl="1" rtl="0" algn="ctr">
              <a:spcBef>
                <a:spcPts val="0"/>
              </a:spcBef>
              <a:spcAft>
                <a:spcPts val="0"/>
              </a:spcAft>
              <a:buSzPts val="12000"/>
              <a:buChar char="○"/>
              <a:defRPr sz="12000"/>
            </a:lvl2pPr>
            <a:lvl3pPr lvl="2" rtl="0" algn="ctr">
              <a:spcBef>
                <a:spcPts val="0"/>
              </a:spcBef>
              <a:spcAft>
                <a:spcPts val="0"/>
              </a:spcAft>
              <a:buSzPts val="12000"/>
              <a:buChar char="■"/>
              <a:defRPr sz="12000"/>
            </a:lvl3pPr>
            <a:lvl4pPr lvl="3" rtl="0" algn="ctr">
              <a:spcBef>
                <a:spcPts val="0"/>
              </a:spcBef>
              <a:spcAft>
                <a:spcPts val="0"/>
              </a:spcAft>
              <a:buSzPts val="12000"/>
              <a:buChar char="●"/>
              <a:defRPr sz="12000"/>
            </a:lvl4pPr>
            <a:lvl5pPr lvl="4" rtl="0" algn="ctr">
              <a:spcBef>
                <a:spcPts val="0"/>
              </a:spcBef>
              <a:spcAft>
                <a:spcPts val="0"/>
              </a:spcAft>
              <a:buSzPts val="12000"/>
              <a:buChar char="○"/>
              <a:defRPr sz="12000"/>
            </a:lvl5pPr>
            <a:lvl6pPr lvl="5" rtl="0" algn="ctr">
              <a:spcBef>
                <a:spcPts val="0"/>
              </a:spcBef>
              <a:spcAft>
                <a:spcPts val="0"/>
              </a:spcAft>
              <a:buSzPts val="12000"/>
              <a:buChar char="■"/>
              <a:defRPr sz="12000"/>
            </a:lvl6pPr>
            <a:lvl7pPr lvl="6" rtl="0" algn="ctr">
              <a:spcBef>
                <a:spcPts val="0"/>
              </a:spcBef>
              <a:spcAft>
                <a:spcPts val="0"/>
              </a:spcAft>
              <a:buSzPts val="12000"/>
              <a:buChar char="●"/>
              <a:defRPr sz="12000"/>
            </a:lvl7pPr>
            <a:lvl8pPr lvl="7" rtl="0" algn="ctr">
              <a:spcBef>
                <a:spcPts val="0"/>
              </a:spcBef>
              <a:spcAft>
                <a:spcPts val="0"/>
              </a:spcAft>
              <a:buSzPts val="12000"/>
              <a:buChar char="○"/>
              <a:defRPr sz="12000"/>
            </a:lvl8pPr>
            <a:lvl9pPr lvl="8" rtl="0" algn="ctr">
              <a:spcBef>
                <a:spcPts val="0"/>
              </a:spcBef>
              <a:spcAft>
                <a:spcPts val="0"/>
              </a:spcAft>
              <a:buSzPts val="12000"/>
              <a:buChar char="■"/>
              <a:defRPr sz="12000"/>
            </a:lvl9pPr>
          </a:lstStyle>
          <a:p>
            <a:r>
              <a:t>xx%</a:t>
            </a:r>
          </a:p>
        </p:txBody>
      </p:sp>
      <p:sp>
        <p:nvSpPr>
          <p:cNvPr id="188" name="Google Shape;188;p4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fr-CA"/>
              <a:t>‹#›</a:t>
            </a:fld>
            <a:endParaRPr/>
          </a:p>
        </p:txBody>
      </p:sp>
      <p:sp>
        <p:nvSpPr>
          <p:cNvPr id="189" name="Google Shape;189;p40"/>
          <p:cNvSpPr/>
          <p:nvPr/>
        </p:nvSpPr>
        <p:spPr>
          <a:xfrm>
            <a:off x="2951700" y="3203568"/>
            <a:ext cx="3240600" cy="109800"/>
          </a:xfrm>
          <a:prstGeom prst="rect">
            <a:avLst/>
          </a:prstGeom>
          <a:solidFill>
            <a:srgbClr val="FFE0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90" name="Shape 190"/>
        <p:cNvGrpSpPr/>
        <p:nvPr/>
      </p:nvGrpSpPr>
      <p:grpSpPr>
        <a:xfrm>
          <a:off x="0" y="0"/>
          <a:ext cx="0" cy="0"/>
          <a:chOff x="0" y="0"/>
          <a:chExt cx="0" cy="0"/>
        </a:xfrm>
      </p:grpSpPr>
      <p:sp>
        <p:nvSpPr>
          <p:cNvPr id="191" name="Google Shape;191;p4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fr-CA"/>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tandard Slide (Header+Text Med)">
  <p:cSld name="TITLE_AND_TWO_COLUMNS_1">
    <p:spTree>
      <p:nvGrpSpPr>
        <p:cNvPr id="28" name="Shape 28"/>
        <p:cNvGrpSpPr/>
        <p:nvPr/>
      </p:nvGrpSpPr>
      <p:grpSpPr>
        <a:xfrm>
          <a:off x="0" y="0"/>
          <a:ext cx="0" cy="0"/>
          <a:chOff x="0" y="0"/>
          <a:chExt cx="0" cy="0"/>
        </a:xfrm>
      </p:grpSpPr>
      <p:sp>
        <p:nvSpPr>
          <p:cNvPr id="29" name="Google Shape;29;p5"/>
          <p:cNvSpPr/>
          <p:nvPr/>
        </p:nvSpPr>
        <p:spPr>
          <a:xfrm>
            <a:off x="1218175" y="1509300"/>
            <a:ext cx="171000" cy="2124900"/>
          </a:xfrm>
          <a:prstGeom prst="rect">
            <a:avLst/>
          </a:prstGeom>
          <a:solidFill>
            <a:srgbClr val="FFE03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 name="Google Shape;30;p5"/>
          <p:cNvSpPr txBox="1"/>
          <p:nvPr>
            <p:ph type="title"/>
          </p:nvPr>
        </p:nvSpPr>
        <p:spPr>
          <a:xfrm>
            <a:off x="1660500" y="1393829"/>
            <a:ext cx="5061000" cy="6606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rgbClr val="000000"/>
              </a:buClr>
              <a:buSzPts val="2800"/>
              <a:buFont typeface="Arial"/>
              <a:buNone/>
              <a:defRPr b="1" i="0" sz="2800" u="none" cap="none" strike="noStrike">
                <a:solidFill>
                  <a:srgbClr val="000000"/>
                </a:solidFill>
                <a:latin typeface="Lato"/>
                <a:ea typeface="Lato"/>
                <a:cs typeface="Lato"/>
                <a:sym typeface="La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1" name="Google Shape;31;p5"/>
          <p:cNvSpPr txBox="1"/>
          <p:nvPr>
            <p:ph idx="1" type="subTitle"/>
          </p:nvPr>
        </p:nvSpPr>
        <p:spPr>
          <a:xfrm>
            <a:off x="1670997" y="2041911"/>
            <a:ext cx="4933500" cy="10383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rgbClr val="000000"/>
              </a:buClr>
              <a:buSzPts val="2000"/>
              <a:buFont typeface="Arial"/>
              <a:buNone/>
              <a:defRPr b="0" i="0" sz="2000" u="none" cap="none" strike="noStrike">
                <a:solidFill>
                  <a:srgbClr val="000000"/>
                </a:solidFill>
                <a:latin typeface="Lato"/>
                <a:ea typeface="Lato"/>
                <a:cs typeface="Lato"/>
                <a:sym typeface="La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1">
  <p:cSld name="BIG_NUMBER_1">
    <p:spTree>
      <p:nvGrpSpPr>
        <p:cNvPr id="192" name="Shape 192"/>
        <p:cNvGrpSpPr/>
        <p:nvPr/>
      </p:nvGrpSpPr>
      <p:grpSpPr>
        <a:xfrm>
          <a:off x="0" y="0"/>
          <a:ext cx="0" cy="0"/>
          <a:chOff x="0" y="0"/>
          <a:chExt cx="0" cy="0"/>
        </a:xfrm>
      </p:grpSpPr>
      <p:sp>
        <p:nvSpPr>
          <p:cNvPr id="193" name="Google Shape;193;p42"/>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lstStyle>
            <a:lvl1pPr lvl="0" rtl="0" algn="ctr">
              <a:spcBef>
                <a:spcPts val="0"/>
              </a:spcBef>
              <a:spcAft>
                <a:spcPts val="0"/>
              </a:spcAft>
              <a:buSzPts val="12000"/>
              <a:buChar char="●"/>
              <a:defRPr sz="12000"/>
            </a:lvl1pPr>
            <a:lvl2pPr lvl="1" rtl="0" algn="ctr">
              <a:spcBef>
                <a:spcPts val="0"/>
              </a:spcBef>
              <a:spcAft>
                <a:spcPts val="0"/>
              </a:spcAft>
              <a:buSzPts val="12000"/>
              <a:buChar char="○"/>
              <a:defRPr sz="12000"/>
            </a:lvl2pPr>
            <a:lvl3pPr lvl="2" rtl="0" algn="ctr">
              <a:spcBef>
                <a:spcPts val="0"/>
              </a:spcBef>
              <a:spcAft>
                <a:spcPts val="0"/>
              </a:spcAft>
              <a:buSzPts val="12000"/>
              <a:buChar char="■"/>
              <a:defRPr sz="12000"/>
            </a:lvl3pPr>
            <a:lvl4pPr lvl="3" rtl="0" algn="ctr">
              <a:spcBef>
                <a:spcPts val="0"/>
              </a:spcBef>
              <a:spcAft>
                <a:spcPts val="0"/>
              </a:spcAft>
              <a:buSzPts val="12000"/>
              <a:buChar char="●"/>
              <a:defRPr sz="12000"/>
            </a:lvl4pPr>
            <a:lvl5pPr lvl="4" rtl="0" algn="ctr">
              <a:spcBef>
                <a:spcPts val="0"/>
              </a:spcBef>
              <a:spcAft>
                <a:spcPts val="0"/>
              </a:spcAft>
              <a:buSzPts val="12000"/>
              <a:buChar char="○"/>
              <a:defRPr sz="12000"/>
            </a:lvl5pPr>
            <a:lvl6pPr lvl="5" rtl="0" algn="ctr">
              <a:spcBef>
                <a:spcPts val="0"/>
              </a:spcBef>
              <a:spcAft>
                <a:spcPts val="0"/>
              </a:spcAft>
              <a:buSzPts val="12000"/>
              <a:buChar char="■"/>
              <a:defRPr sz="12000"/>
            </a:lvl6pPr>
            <a:lvl7pPr lvl="6" rtl="0" algn="ctr">
              <a:spcBef>
                <a:spcPts val="0"/>
              </a:spcBef>
              <a:spcAft>
                <a:spcPts val="0"/>
              </a:spcAft>
              <a:buSzPts val="12000"/>
              <a:buChar char="●"/>
              <a:defRPr sz="12000"/>
            </a:lvl7pPr>
            <a:lvl8pPr lvl="7" rtl="0" algn="ctr">
              <a:spcBef>
                <a:spcPts val="0"/>
              </a:spcBef>
              <a:spcAft>
                <a:spcPts val="0"/>
              </a:spcAft>
              <a:buSzPts val="12000"/>
              <a:buChar char="○"/>
              <a:defRPr sz="12000"/>
            </a:lvl8pPr>
            <a:lvl9pPr lvl="8" rtl="0" algn="ctr">
              <a:spcBef>
                <a:spcPts val="0"/>
              </a:spcBef>
              <a:spcAft>
                <a:spcPts val="0"/>
              </a:spcAft>
              <a:buSzPts val="12000"/>
              <a:buChar char="■"/>
              <a:defRPr sz="12000"/>
            </a:lvl9pPr>
          </a:lstStyle>
          <a:p>
            <a:r>
              <a:t>xx%</a:t>
            </a:r>
          </a:p>
        </p:txBody>
      </p:sp>
      <p:sp>
        <p:nvSpPr>
          <p:cNvPr id="194" name="Google Shape;194;p42"/>
          <p:cNvSpPr txBox="1"/>
          <p:nvPr>
            <p:ph idx="1" type="body"/>
          </p:nvPr>
        </p:nvSpPr>
        <p:spPr>
          <a:xfrm>
            <a:off x="311700" y="3152225"/>
            <a:ext cx="8520600" cy="1300800"/>
          </a:xfrm>
          <a:prstGeom prst="rect">
            <a:avLst/>
          </a:prstGeom>
          <a:noFill/>
          <a:ln>
            <a:noFill/>
          </a:ln>
        </p:spPr>
        <p:txBody>
          <a:bodyPr anchorCtr="0" anchor="ctr" bIns="91425" lIns="91425" spcFirstLastPara="1" rIns="91425" wrap="square" tIns="91425"/>
          <a:lstStyle>
            <a:lvl1pPr indent="-317500" lvl="0" marL="457200" rtl="0" algn="ctr">
              <a:spcBef>
                <a:spcPts val="0"/>
              </a:spcBef>
              <a:spcAft>
                <a:spcPts val="0"/>
              </a:spcAft>
              <a:buSzPts val="1400"/>
              <a:buChar char="●"/>
              <a:defRPr/>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
        <p:nvSpPr>
          <p:cNvPr id="195" name="Google Shape;195;p4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fr-CA"/>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_AND_BODY_2">
  <p:cSld name="TITLE_AND_BODY_2">
    <p:spTree>
      <p:nvGrpSpPr>
        <p:cNvPr id="196" name="Shape 196"/>
        <p:cNvGrpSpPr/>
        <p:nvPr/>
      </p:nvGrpSpPr>
      <p:grpSpPr>
        <a:xfrm>
          <a:off x="0" y="0"/>
          <a:ext cx="0" cy="0"/>
          <a:chOff x="0" y="0"/>
          <a:chExt cx="0" cy="0"/>
        </a:xfrm>
      </p:grpSpPr>
      <p:sp>
        <p:nvSpPr>
          <p:cNvPr id="197" name="Google Shape;197;p43"/>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198" name="Google Shape;198;p43"/>
          <p:cNvSpPr txBox="1"/>
          <p:nvPr>
            <p:ph idx="1" type="body"/>
          </p:nvPr>
        </p:nvSpPr>
        <p:spPr>
          <a:xfrm>
            <a:off x="311700" y="1152475"/>
            <a:ext cx="8520600" cy="3416400"/>
          </a:xfrm>
          <a:prstGeom prst="rect">
            <a:avLst/>
          </a:prstGeom>
          <a:noFill/>
          <a:ln>
            <a:noFill/>
          </a:ln>
        </p:spPr>
        <p:txBody>
          <a:bodyPr anchorCtr="0" anchor="ctr" bIns="91425" lIns="91425" spcFirstLastPara="1" rIns="91425" wrap="square" tIns="91425"/>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99" name="Google Shape;199;p4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fr-CA"/>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Half Image Half Text (Single Line Title) 1">
  <p:cSld name="SECTION_HEADER_1_2">
    <p:spTree>
      <p:nvGrpSpPr>
        <p:cNvPr id="200" name="Shape 200"/>
        <p:cNvGrpSpPr/>
        <p:nvPr/>
      </p:nvGrpSpPr>
      <p:grpSpPr>
        <a:xfrm>
          <a:off x="0" y="0"/>
          <a:ext cx="0" cy="0"/>
          <a:chOff x="0" y="0"/>
          <a:chExt cx="0" cy="0"/>
        </a:xfrm>
      </p:grpSpPr>
      <p:sp>
        <p:nvSpPr>
          <p:cNvPr id="201" name="Google Shape;201;p44"/>
          <p:cNvSpPr/>
          <p:nvPr/>
        </p:nvSpPr>
        <p:spPr>
          <a:xfrm rot="5400000">
            <a:off x="848621" y="478466"/>
            <a:ext cx="64200" cy="753000"/>
          </a:xfrm>
          <a:prstGeom prst="rect">
            <a:avLst/>
          </a:prstGeom>
          <a:solidFill>
            <a:srgbClr val="FFE0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44"/>
          <p:cNvSpPr txBox="1"/>
          <p:nvPr>
            <p:ph type="title"/>
          </p:nvPr>
        </p:nvSpPr>
        <p:spPr>
          <a:xfrm>
            <a:off x="378250" y="209950"/>
            <a:ext cx="6236700" cy="472500"/>
          </a:xfrm>
          <a:prstGeom prst="rect">
            <a:avLst/>
          </a:prstGeom>
          <a:noFill/>
          <a:ln>
            <a:noFill/>
          </a:ln>
        </p:spPr>
        <p:txBody>
          <a:bodyPr anchorCtr="0" anchor="t" bIns="91425" lIns="91425" spcFirstLastPara="1" rIns="91425" wrap="square" tIns="91425"/>
          <a:lstStyle>
            <a:lvl1pPr lvl="0" rtl="0">
              <a:spcBef>
                <a:spcPts val="0"/>
              </a:spcBef>
              <a:spcAft>
                <a:spcPts val="0"/>
              </a:spcAft>
              <a:buNone/>
              <a:defRPr b="1" sz="3000">
                <a:latin typeface="Lato"/>
                <a:ea typeface="Lato"/>
                <a:cs typeface="Lato"/>
                <a:sym typeface="La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3" name="Google Shape;203;p44"/>
          <p:cNvSpPr txBox="1"/>
          <p:nvPr>
            <p:ph idx="1" type="subTitle"/>
          </p:nvPr>
        </p:nvSpPr>
        <p:spPr>
          <a:xfrm>
            <a:off x="397828" y="2605093"/>
            <a:ext cx="3411600" cy="698400"/>
          </a:xfrm>
          <a:prstGeom prst="rect">
            <a:avLst/>
          </a:prstGeom>
          <a:noFill/>
          <a:ln>
            <a:noFill/>
          </a:ln>
        </p:spPr>
        <p:txBody>
          <a:bodyPr anchorCtr="0" anchor="t" bIns="91425" lIns="91425" spcFirstLastPara="1" rIns="91425" wrap="square" tIns="91425"/>
          <a:lstStyle>
            <a:lvl1pPr lvl="0" rtl="0">
              <a:spcBef>
                <a:spcPts val="0"/>
              </a:spcBef>
              <a:spcAft>
                <a:spcPts val="0"/>
              </a:spcAft>
              <a:buNone/>
              <a:defRPr b="1" sz="2400">
                <a:latin typeface="Lato"/>
                <a:ea typeface="Lato"/>
                <a:cs typeface="Lato"/>
                <a:sym typeface="La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4" name="Google Shape;204;p44"/>
          <p:cNvSpPr/>
          <p:nvPr/>
        </p:nvSpPr>
        <p:spPr>
          <a:xfrm>
            <a:off x="4563133" y="-11375"/>
            <a:ext cx="109800" cy="5172300"/>
          </a:xfrm>
          <a:prstGeom prst="rect">
            <a:avLst/>
          </a:prstGeom>
          <a:solidFill>
            <a:srgbClr val="FFE0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44"/>
          <p:cNvSpPr txBox="1"/>
          <p:nvPr>
            <p:ph idx="2" type="subTitle"/>
          </p:nvPr>
        </p:nvSpPr>
        <p:spPr>
          <a:xfrm>
            <a:off x="388776" y="4118308"/>
            <a:ext cx="3797400" cy="698400"/>
          </a:xfrm>
          <a:prstGeom prst="rect">
            <a:avLst/>
          </a:prstGeom>
          <a:noFill/>
          <a:ln>
            <a:noFill/>
          </a:ln>
        </p:spPr>
        <p:txBody>
          <a:bodyPr anchorCtr="0" anchor="t" bIns="91425" lIns="91425" spcFirstLastPara="1" rIns="91425" wrap="square" tIns="91425"/>
          <a:lstStyle>
            <a:lvl1pPr lvl="0" rtl="0">
              <a:spcBef>
                <a:spcPts val="0"/>
              </a:spcBef>
              <a:spcAft>
                <a:spcPts val="0"/>
              </a:spcAft>
              <a:buNone/>
              <a:defRPr b="1" sz="1800">
                <a:latin typeface="Lato"/>
                <a:ea typeface="Lato"/>
                <a:cs typeface="Lato"/>
                <a:sym typeface="La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6" name="Google Shape;206;p44"/>
          <p:cNvSpPr txBox="1"/>
          <p:nvPr>
            <p:ph idx="3" type="subTitle"/>
          </p:nvPr>
        </p:nvSpPr>
        <p:spPr>
          <a:xfrm>
            <a:off x="388776" y="4466758"/>
            <a:ext cx="3797400" cy="698400"/>
          </a:xfrm>
          <a:prstGeom prst="rect">
            <a:avLst/>
          </a:prstGeom>
          <a:noFill/>
          <a:ln>
            <a:noFill/>
          </a:ln>
        </p:spPr>
        <p:txBody>
          <a:bodyPr anchorCtr="0" anchor="t" bIns="91425" lIns="91425" spcFirstLastPara="1" rIns="91425" wrap="square" tIns="91425"/>
          <a:lstStyle>
            <a:lvl1pPr lvl="0" rtl="0">
              <a:spcBef>
                <a:spcPts val="0"/>
              </a:spcBef>
              <a:spcAft>
                <a:spcPts val="0"/>
              </a:spcAft>
              <a:buNone/>
              <a:defRPr i="1" sz="1200">
                <a:latin typeface="Lato"/>
                <a:ea typeface="Lato"/>
                <a:cs typeface="Lato"/>
                <a:sym typeface="La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7" name="Google Shape;207;p4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sz="1300">
                <a:solidFill>
                  <a:srgbClr val="000000"/>
                </a:solidFill>
                <a:latin typeface="Lato"/>
                <a:ea typeface="Lato"/>
                <a:cs typeface="Lato"/>
                <a:sym typeface="Lato"/>
              </a:defRPr>
            </a:lvl1pPr>
            <a:lvl2pPr lvl="1" rtl="0">
              <a:buNone/>
              <a:defRPr sz="1300">
                <a:solidFill>
                  <a:srgbClr val="000000"/>
                </a:solidFill>
                <a:latin typeface="Lato"/>
                <a:ea typeface="Lato"/>
                <a:cs typeface="Lato"/>
                <a:sym typeface="Lato"/>
              </a:defRPr>
            </a:lvl2pPr>
            <a:lvl3pPr lvl="2" rtl="0">
              <a:buNone/>
              <a:defRPr sz="1300">
                <a:solidFill>
                  <a:srgbClr val="000000"/>
                </a:solidFill>
                <a:latin typeface="Lato"/>
                <a:ea typeface="Lato"/>
                <a:cs typeface="Lato"/>
                <a:sym typeface="Lato"/>
              </a:defRPr>
            </a:lvl3pPr>
            <a:lvl4pPr lvl="3" rtl="0">
              <a:buNone/>
              <a:defRPr sz="1300">
                <a:solidFill>
                  <a:srgbClr val="000000"/>
                </a:solidFill>
                <a:latin typeface="Lato"/>
                <a:ea typeface="Lato"/>
                <a:cs typeface="Lato"/>
                <a:sym typeface="Lato"/>
              </a:defRPr>
            </a:lvl4pPr>
            <a:lvl5pPr lvl="4" rtl="0">
              <a:buNone/>
              <a:defRPr sz="1300">
                <a:solidFill>
                  <a:srgbClr val="000000"/>
                </a:solidFill>
                <a:latin typeface="Lato"/>
                <a:ea typeface="Lato"/>
                <a:cs typeface="Lato"/>
                <a:sym typeface="Lato"/>
              </a:defRPr>
            </a:lvl5pPr>
            <a:lvl6pPr lvl="5" rtl="0">
              <a:buNone/>
              <a:defRPr sz="1300">
                <a:solidFill>
                  <a:srgbClr val="000000"/>
                </a:solidFill>
                <a:latin typeface="Lato"/>
                <a:ea typeface="Lato"/>
                <a:cs typeface="Lato"/>
                <a:sym typeface="Lato"/>
              </a:defRPr>
            </a:lvl6pPr>
            <a:lvl7pPr lvl="6" rtl="0">
              <a:buNone/>
              <a:defRPr sz="1300">
                <a:solidFill>
                  <a:srgbClr val="000000"/>
                </a:solidFill>
                <a:latin typeface="Lato"/>
                <a:ea typeface="Lato"/>
                <a:cs typeface="Lato"/>
                <a:sym typeface="Lato"/>
              </a:defRPr>
            </a:lvl7pPr>
            <a:lvl8pPr lvl="7" rtl="0">
              <a:buNone/>
              <a:defRPr sz="1300">
                <a:solidFill>
                  <a:srgbClr val="000000"/>
                </a:solidFill>
                <a:latin typeface="Lato"/>
                <a:ea typeface="Lato"/>
                <a:cs typeface="Lato"/>
                <a:sym typeface="Lato"/>
              </a:defRPr>
            </a:lvl8pPr>
            <a:lvl9pPr lvl="8" rtl="0">
              <a:buNone/>
              <a:defRPr sz="1300">
                <a:solidFill>
                  <a:srgbClr val="000000"/>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fr-CA"/>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tandard Text Slide 2">
  <p:cSld name="TITLE_AND_BODY_3">
    <p:spTree>
      <p:nvGrpSpPr>
        <p:cNvPr id="208" name="Shape 208"/>
        <p:cNvGrpSpPr/>
        <p:nvPr/>
      </p:nvGrpSpPr>
      <p:grpSpPr>
        <a:xfrm>
          <a:off x="0" y="0"/>
          <a:ext cx="0" cy="0"/>
          <a:chOff x="0" y="0"/>
          <a:chExt cx="0" cy="0"/>
        </a:xfrm>
      </p:grpSpPr>
      <p:sp>
        <p:nvSpPr>
          <p:cNvPr id="209" name="Google Shape;209;p4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fr-CA"/>
              <a:t>‹#›</a:t>
            </a:fld>
            <a:endParaRPr/>
          </a:p>
        </p:txBody>
      </p:sp>
      <p:sp>
        <p:nvSpPr>
          <p:cNvPr id="210" name="Google Shape;210;p45"/>
          <p:cNvSpPr/>
          <p:nvPr/>
        </p:nvSpPr>
        <p:spPr>
          <a:xfrm>
            <a:off x="1218175" y="1971066"/>
            <a:ext cx="171000" cy="1243500"/>
          </a:xfrm>
          <a:prstGeom prst="rect">
            <a:avLst/>
          </a:prstGeom>
          <a:solidFill>
            <a:srgbClr val="FFE0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45"/>
          <p:cNvSpPr txBox="1"/>
          <p:nvPr>
            <p:ph type="title"/>
          </p:nvPr>
        </p:nvSpPr>
        <p:spPr>
          <a:xfrm>
            <a:off x="1660500" y="1863339"/>
            <a:ext cx="5061000" cy="1314900"/>
          </a:xfrm>
          <a:prstGeom prst="rect">
            <a:avLst/>
          </a:prstGeom>
          <a:noFill/>
          <a:ln>
            <a:noFill/>
          </a:ln>
        </p:spPr>
        <p:txBody>
          <a:bodyPr anchorCtr="0" anchor="t" bIns="91425" lIns="91425" spcFirstLastPara="1" rIns="91425" wrap="square" tIns="91425"/>
          <a:lstStyle>
            <a:lvl1pPr lvl="0" rtl="0">
              <a:spcBef>
                <a:spcPts val="0"/>
              </a:spcBef>
              <a:spcAft>
                <a:spcPts val="0"/>
              </a:spcAft>
              <a:buNone/>
              <a:defRPr b="1" sz="2800">
                <a:latin typeface="Lato"/>
                <a:ea typeface="Lato"/>
                <a:cs typeface="Lato"/>
                <a:sym typeface="La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tandard Slide (Header+Text Small) 1">
  <p:cSld name="TITLE_AND_TWO_COLUMNS_2">
    <p:spTree>
      <p:nvGrpSpPr>
        <p:cNvPr id="212" name="Shape 212"/>
        <p:cNvGrpSpPr/>
        <p:nvPr/>
      </p:nvGrpSpPr>
      <p:grpSpPr>
        <a:xfrm>
          <a:off x="0" y="0"/>
          <a:ext cx="0" cy="0"/>
          <a:chOff x="0" y="0"/>
          <a:chExt cx="0" cy="0"/>
        </a:xfrm>
      </p:grpSpPr>
      <p:sp>
        <p:nvSpPr>
          <p:cNvPr id="213" name="Google Shape;213;p46"/>
          <p:cNvSpPr/>
          <p:nvPr/>
        </p:nvSpPr>
        <p:spPr>
          <a:xfrm>
            <a:off x="1218175" y="1710575"/>
            <a:ext cx="171000" cy="1663500"/>
          </a:xfrm>
          <a:prstGeom prst="rect">
            <a:avLst/>
          </a:prstGeom>
          <a:solidFill>
            <a:srgbClr val="FFE0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46"/>
          <p:cNvSpPr txBox="1"/>
          <p:nvPr>
            <p:ph type="title"/>
          </p:nvPr>
        </p:nvSpPr>
        <p:spPr>
          <a:xfrm>
            <a:off x="1660500" y="1604395"/>
            <a:ext cx="5061000" cy="660600"/>
          </a:xfrm>
          <a:prstGeom prst="rect">
            <a:avLst/>
          </a:prstGeom>
          <a:noFill/>
          <a:ln>
            <a:noFill/>
          </a:ln>
        </p:spPr>
        <p:txBody>
          <a:bodyPr anchorCtr="0" anchor="t" bIns="91425" lIns="91425" spcFirstLastPara="1" rIns="91425" wrap="square" tIns="91425"/>
          <a:lstStyle>
            <a:lvl1pPr lvl="0" rtl="0">
              <a:spcBef>
                <a:spcPts val="0"/>
              </a:spcBef>
              <a:spcAft>
                <a:spcPts val="0"/>
              </a:spcAft>
              <a:buNone/>
              <a:defRPr b="1" sz="2800">
                <a:latin typeface="Lato"/>
                <a:ea typeface="Lato"/>
                <a:cs typeface="Lato"/>
                <a:sym typeface="La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5" name="Google Shape;215;p46"/>
          <p:cNvSpPr txBox="1"/>
          <p:nvPr>
            <p:ph idx="1" type="subTitle"/>
          </p:nvPr>
        </p:nvSpPr>
        <p:spPr>
          <a:xfrm>
            <a:off x="1660500" y="2335825"/>
            <a:ext cx="4933500" cy="1038300"/>
          </a:xfrm>
          <a:prstGeom prst="rect">
            <a:avLst/>
          </a:prstGeom>
          <a:noFill/>
          <a:ln>
            <a:noFill/>
          </a:ln>
        </p:spPr>
        <p:txBody>
          <a:bodyPr anchorCtr="0" anchor="t" bIns="91425" lIns="91425" spcFirstLastPara="1" rIns="91425" wrap="square" tIns="91425"/>
          <a:lstStyle>
            <a:lvl1pPr lvl="0" rtl="0">
              <a:spcBef>
                <a:spcPts val="0"/>
              </a:spcBef>
              <a:spcAft>
                <a:spcPts val="0"/>
              </a:spcAft>
              <a:buNone/>
              <a:defRPr sz="2000">
                <a:latin typeface="Lato"/>
                <a:ea typeface="Lato"/>
                <a:cs typeface="Lato"/>
                <a:sym typeface="La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6" name="Google Shape;216;p4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sz="1300">
                <a:solidFill>
                  <a:srgbClr val="000000"/>
                </a:solidFill>
                <a:latin typeface="Lato"/>
                <a:ea typeface="Lato"/>
                <a:cs typeface="Lato"/>
                <a:sym typeface="Lato"/>
              </a:defRPr>
            </a:lvl1pPr>
            <a:lvl2pPr lvl="1" rtl="0">
              <a:buNone/>
              <a:defRPr sz="1300">
                <a:solidFill>
                  <a:srgbClr val="000000"/>
                </a:solidFill>
                <a:latin typeface="Lato"/>
                <a:ea typeface="Lato"/>
                <a:cs typeface="Lato"/>
                <a:sym typeface="Lato"/>
              </a:defRPr>
            </a:lvl2pPr>
            <a:lvl3pPr lvl="2" rtl="0">
              <a:buNone/>
              <a:defRPr sz="1300">
                <a:solidFill>
                  <a:srgbClr val="000000"/>
                </a:solidFill>
                <a:latin typeface="Lato"/>
                <a:ea typeface="Lato"/>
                <a:cs typeface="Lato"/>
                <a:sym typeface="Lato"/>
              </a:defRPr>
            </a:lvl3pPr>
            <a:lvl4pPr lvl="3" rtl="0">
              <a:buNone/>
              <a:defRPr sz="1300">
                <a:solidFill>
                  <a:srgbClr val="000000"/>
                </a:solidFill>
                <a:latin typeface="Lato"/>
                <a:ea typeface="Lato"/>
                <a:cs typeface="Lato"/>
                <a:sym typeface="Lato"/>
              </a:defRPr>
            </a:lvl4pPr>
            <a:lvl5pPr lvl="4" rtl="0">
              <a:buNone/>
              <a:defRPr sz="1300">
                <a:solidFill>
                  <a:srgbClr val="000000"/>
                </a:solidFill>
                <a:latin typeface="Lato"/>
                <a:ea typeface="Lato"/>
                <a:cs typeface="Lato"/>
                <a:sym typeface="Lato"/>
              </a:defRPr>
            </a:lvl5pPr>
            <a:lvl6pPr lvl="5" rtl="0">
              <a:buNone/>
              <a:defRPr sz="1300">
                <a:solidFill>
                  <a:srgbClr val="000000"/>
                </a:solidFill>
                <a:latin typeface="Lato"/>
                <a:ea typeface="Lato"/>
                <a:cs typeface="Lato"/>
                <a:sym typeface="Lato"/>
              </a:defRPr>
            </a:lvl6pPr>
            <a:lvl7pPr lvl="6" rtl="0">
              <a:buNone/>
              <a:defRPr sz="1300">
                <a:solidFill>
                  <a:srgbClr val="000000"/>
                </a:solidFill>
                <a:latin typeface="Lato"/>
                <a:ea typeface="Lato"/>
                <a:cs typeface="Lato"/>
                <a:sym typeface="Lato"/>
              </a:defRPr>
            </a:lvl7pPr>
            <a:lvl8pPr lvl="7" rtl="0">
              <a:buNone/>
              <a:defRPr sz="1300">
                <a:solidFill>
                  <a:srgbClr val="000000"/>
                </a:solidFill>
                <a:latin typeface="Lato"/>
                <a:ea typeface="Lato"/>
                <a:cs typeface="Lato"/>
                <a:sym typeface="Lato"/>
              </a:defRPr>
            </a:lvl8pPr>
            <a:lvl9pPr lvl="8" rtl="0">
              <a:buNone/>
              <a:defRPr sz="1300">
                <a:solidFill>
                  <a:srgbClr val="000000"/>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fr-CA"/>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_AND_TWO_COLUMNS_2_1">
  <p:cSld name="TITLE_AND_TWO_COLUMNS_2_1">
    <p:spTree>
      <p:nvGrpSpPr>
        <p:cNvPr id="217" name="Shape 217"/>
        <p:cNvGrpSpPr/>
        <p:nvPr/>
      </p:nvGrpSpPr>
      <p:grpSpPr>
        <a:xfrm>
          <a:off x="0" y="0"/>
          <a:ext cx="0" cy="0"/>
          <a:chOff x="0" y="0"/>
          <a:chExt cx="0" cy="0"/>
        </a:xfrm>
      </p:grpSpPr>
      <p:sp>
        <p:nvSpPr>
          <p:cNvPr id="218" name="Google Shape;218;p47"/>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219" name="Google Shape;219;p47"/>
          <p:cNvSpPr txBox="1"/>
          <p:nvPr>
            <p:ph idx="1" type="body"/>
          </p:nvPr>
        </p:nvSpPr>
        <p:spPr>
          <a:xfrm>
            <a:off x="311700" y="1152475"/>
            <a:ext cx="3999900" cy="3416400"/>
          </a:xfrm>
          <a:prstGeom prst="rect">
            <a:avLst/>
          </a:prstGeom>
          <a:noFill/>
          <a:ln>
            <a:noFill/>
          </a:ln>
        </p:spPr>
        <p:txBody>
          <a:bodyPr anchorCtr="0" anchor="ctr" bIns="91425" lIns="91425" spcFirstLastPara="1" rIns="91425" wrap="square" tIns="91425"/>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20" name="Google Shape;220;p47"/>
          <p:cNvSpPr txBox="1"/>
          <p:nvPr>
            <p:ph idx="2" type="body"/>
          </p:nvPr>
        </p:nvSpPr>
        <p:spPr>
          <a:xfrm>
            <a:off x="4832400" y="1152475"/>
            <a:ext cx="3999900" cy="3416400"/>
          </a:xfrm>
          <a:prstGeom prst="rect">
            <a:avLst/>
          </a:prstGeom>
          <a:noFill/>
          <a:ln>
            <a:noFill/>
          </a:ln>
        </p:spPr>
        <p:txBody>
          <a:bodyPr anchorCtr="0" anchor="ctr" bIns="91425" lIns="91425" spcFirstLastPara="1" rIns="91425" wrap="square" tIns="91425"/>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21" name="Google Shape;221;p4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fr-CA"/>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_1">
  <p:cSld name="TITLE_1">
    <p:spTree>
      <p:nvGrpSpPr>
        <p:cNvPr id="222" name="Shape 222"/>
        <p:cNvGrpSpPr/>
        <p:nvPr/>
      </p:nvGrpSpPr>
      <p:grpSpPr>
        <a:xfrm>
          <a:off x="0" y="0"/>
          <a:ext cx="0" cy="0"/>
          <a:chOff x="0" y="0"/>
          <a:chExt cx="0" cy="0"/>
        </a:xfrm>
      </p:grpSpPr>
      <p:sp>
        <p:nvSpPr>
          <p:cNvPr id="223" name="Google Shape;223;p48"/>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lstStyle>
            <a:lvl1pPr lvl="0" rtl="0" algn="ctr">
              <a:spcBef>
                <a:spcPts val="0"/>
              </a:spcBef>
              <a:spcAft>
                <a:spcPts val="0"/>
              </a:spcAft>
              <a:buSzPts val="5200"/>
              <a:buChar char="●"/>
              <a:defRPr sz="5200"/>
            </a:lvl1pPr>
            <a:lvl2pPr lvl="1" rtl="0" algn="ctr">
              <a:spcBef>
                <a:spcPts val="0"/>
              </a:spcBef>
              <a:spcAft>
                <a:spcPts val="0"/>
              </a:spcAft>
              <a:buSzPts val="5200"/>
              <a:buChar char="○"/>
              <a:defRPr sz="5200"/>
            </a:lvl2pPr>
            <a:lvl3pPr lvl="2" rtl="0" algn="ctr">
              <a:spcBef>
                <a:spcPts val="0"/>
              </a:spcBef>
              <a:spcAft>
                <a:spcPts val="0"/>
              </a:spcAft>
              <a:buSzPts val="5200"/>
              <a:buChar char="■"/>
              <a:defRPr sz="5200"/>
            </a:lvl3pPr>
            <a:lvl4pPr lvl="3" rtl="0" algn="ctr">
              <a:spcBef>
                <a:spcPts val="0"/>
              </a:spcBef>
              <a:spcAft>
                <a:spcPts val="0"/>
              </a:spcAft>
              <a:buSzPts val="5200"/>
              <a:buChar char="●"/>
              <a:defRPr sz="5200"/>
            </a:lvl4pPr>
            <a:lvl5pPr lvl="4" rtl="0" algn="ctr">
              <a:spcBef>
                <a:spcPts val="0"/>
              </a:spcBef>
              <a:spcAft>
                <a:spcPts val="0"/>
              </a:spcAft>
              <a:buSzPts val="5200"/>
              <a:buChar char="○"/>
              <a:defRPr sz="5200"/>
            </a:lvl5pPr>
            <a:lvl6pPr lvl="5" rtl="0" algn="ctr">
              <a:spcBef>
                <a:spcPts val="0"/>
              </a:spcBef>
              <a:spcAft>
                <a:spcPts val="0"/>
              </a:spcAft>
              <a:buSzPts val="5200"/>
              <a:buChar char="■"/>
              <a:defRPr sz="5200"/>
            </a:lvl6pPr>
            <a:lvl7pPr lvl="6" rtl="0" algn="ctr">
              <a:spcBef>
                <a:spcPts val="0"/>
              </a:spcBef>
              <a:spcAft>
                <a:spcPts val="0"/>
              </a:spcAft>
              <a:buSzPts val="5200"/>
              <a:buChar char="●"/>
              <a:defRPr sz="5200"/>
            </a:lvl7pPr>
            <a:lvl8pPr lvl="7" rtl="0" algn="ctr">
              <a:spcBef>
                <a:spcPts val="0"/>
              </a:spcBef>
              <a:spcAft>
                <a:spcPts val="0"/>
              </a:spcAft>
              <a:buSzPts val="5200"/>
              <a:buChar char="○"/>
              <a:defRPr sz="5200"/>
            </a:lvl8pPr>
            <a:lvl9pPr lvl="8" rtl="0" algn="ctr">
              <a:spcBef>
                <a:spcPts val="0"/>
              </a:spcBef>
              <a:spcAft>
                <a:spcPts val="0"/>
              </a:spcAft>
              <a:buSzPts val="5200"/>
              <a:buChar char="■"/>
              <a:defRPr sz="5200"/>
            </a:lvl9pPr>
          </a:lstStyle>
          <a:p/>
        </p:txBody>
      </p:sp>
      <p:sp>
        <p:nvSpPr>
          <p:cNvPr id="224" name="Google Shape;224;p48"/>
          <p:cNvSpPr txBox="1"/>
          <p:nvPr>
            <p:ph idx="1" type="subTitle"/>
          </p:nvPr>
        </p:nvSpPr>
        <p:spPr>
          <a:xfrm>
            <a:off x="311700" y="2834125"/>
            <a:ext cx="8520600" cy="792600"/>
          </a:xfrm>
          <a:prstGeom prst="rect">
            <a:avLst/>
          </a:prstGeom>
          <a:noFill/>
          <a:ln>
            <a:noFill/>
          </a:ln>
        </p:spPr>
        <p:txBody>
          <a:bodyPr anchorCtr="0" anchor="ctr" bIns="91425" lIns="91425" spcFirstLastPara="1" rIns="91425" wrap="square" tIns="91425"/>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25" name="Google Shape;225;p4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fr-CA"/>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_COLUMN_TEXT_2">
  <p:cSld name="ONE_COLUMN_TEXT_2">
    <p:spTree>
      <p:nvGrpSpPr>
        <p:cNvPr id="226" name="Shape 226"/>
        <p:cNvGrpSpPr/>
        <p:nvPr/>
      </p:nvGrpSpPr>
      <p:grpSpPr>
        <a:xfrm>
          <a:off x="0" y="0"/>
          <a:ext cx="0" cy="0"/>
          <a:chOff x="0" y="0"/>
          <a:chExt cx="0" cy="0"/>
        </a:xfrm>
      </p:grpSpPr>
      <p:sp>
        <p:nvSpPr>
          <p:cNvPr id="227" name="Google Shape;227;p49"/>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lstStyle>
            <a:lvl1pPr lvl="0" rtl="0">
              <a:spcBef>
                <a:spcPts val="0"/>
              </a:spcBef>
              <a:spcAft>
                <a:spcPts val="0"/>
              </a:spcAft>
              <a:buSzPts val="2400"/>
              <a:buChar char="●"/>
              <a:defRPr sz="2400"/>
            </a:lvl1pPr>
            <a:lvl2pPr lvl="1" rtl="0">
              <a:spcBef>
                <a:spcPts val="0"/>
              </a:spcBef>
              <a:spcAft>
                <a:spcPts val="0"/>
              </a:spcAft>
              <a:buSzPts val="2400"/>
              <a:buChar char="○"/>
              <a:defRPr sz="2400"/>
            </a:lvl2pPr>
            <a:lvl3pPr lvl="2" rtl="0">
              <a:spcBef>
                <a:spcPts val="0"/>
              </a:spcBef>
              <a:spcAft>
                <a:spcPts val="0"/>
              </a:spcAft>
              <a:buSzPts val="2400"/>
              <a:buChar char="■"/>
              <a:defRPr sz="2400"/>
            </a:lvl3pPr>
            <a:lvl4pPr lvl="3" rtl="0">
              <a:spcBef>
                <a:spcPts val="0"/>
              </a:spcBef>
              <a:spcAft>
                <a:spcPts val="0"/>
              </a:spcAft>
              <a:buSzPts val="2400"/>
              <a:buChar char="●"/>
              <a:defRPr sz="2400"/>
            </a:lvl4pPr>
            <a:lvl5pPr lvl="4" rtl="0">
              <a:spcBef>
                <a:spcPts val="0"/>
              </a:spcBef>
              <a:spcAft>
                <a:spcPts val="0"/>
              </a:spcAft>
              <a:buSzPts val="2400"/>
              <a:buChar char="○"/>
              <a:defRPr sz="2400"/>
            </a:lvl5pPr>
            <a:lvl6pPr lvl="5" rtl="0">
              <a:spcBef>
                <a:spcPts val="0"/>
              </a:spcBef>
              <a:spcAft>
                <a:spcPts val="0"/>
              </a:spcAft>
              <a:buSzPts val="2400"/>
              <a:buChar char="■"/>
              <a:defRPr sz="2400"/>
            </a:lvl6pPr>
            <a:lvl7pPr lvl="6" rtl="0">
              <a:spcBef>
                <a:spcPts val="0"/>
              </a:spcBef>
              <a:spcAft>
                <a:spcPts val="0"/>
              </a:spcAft>
              <a:buSzPts val="2400"/>
              <a:buChar char="●"/>
              <a:defRPr sz="2400"/>
            </a:lvl7pPr>
            <a:lvl8pPr lvl="7" rtl="0">
              <a:spcBef>
                <a:spcPts val="0"/>
              </a:spcBef>
              <a:spcAft>
                <a:spcPts val="0"/>
              </a:spcAft>
              <a:buSzPts val="2400"/>
              <a:buChar char="○"/>
              <a:defRPr sz="2400"/>
            </a:lvl8pPr>
            <a:lvl9pPr lvl="8" rtl="0">
              <a:spcBef>
                <a:spcPts val="0"/>
              </a:spcBef>
              <a:spcAft>
                <a:spcPts val="0"/>
              </a:spcAft>
              <a:buSzPts val="2400"/>
              <a:buChar char="■"/>
              <a:defRPr sz="2400"/>
            </a:lvl9pPr>
          </a:lstStyle>
          <a:p/>
        </p:txBody>
      </p:sp>
      <p:sp>
        <p:nvSpPr>
          <p:cNvPr id="228" name="Google Shape;228;p49"/>
          <p:cNvSpPr txBox="1"/>
          <p:nvPr>
            <p:ph idx="1" type="body"/>
          </p:nvPr>
        </p:nvSpPr>
        <p:spPr>
          <a:xfrm>
            <a:off x="311700" y="1389600"/>
            <a:ext cx="2808000" cy="3179400"/>
          </a:xfrm>
          <a:prstGeom prst="rect">
            <a:avLst/>
          </a:prstGeom>
          <a:noFill/>
          <a:ln>
            <a:noFill/>
          </a:ln>
        </p:spPr>
        <p:txBody>
          <a:bodyPr anchorCtr="0" anchor="ctr" bIns="91425" lIns="91425" spcFirstLastPara="1" rIns="91425" wrap="square" tIns="91425"/>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29" name="Google Shape;229;p4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fr-CA"/>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mp; Subtitle">
  <p:cSld name="TITLE_AND_BODY_3_1">
    <p:bg>
      <p:bgPr>
        <a:solidFill>
          <a:srgbClr val="FFFFFF"/>
        </a:solidFill>
      </p:bgPr>
    </p:bg>
    <p:spTree>
      <p:nvGrpSpPr>
        <p:cNvPr id="230" name="Shape 230"/>
        <p:cNvGrpSpPr/>
        <p:nvPr/>
      </p:nvGrpSpPr>
      <p:grpSpPr>
        <a:xfrm>
          <a:off x="0" y="0"/>
          <a:ext cx="0" cy="0"/>
          <a:chOff x="0" y="0"/>
          <a:chExt cx="0" cy="0"/>
        </a:xfrm>
      </p:grpSpPr>
      <p:sp>
        <p:nvSpPr>
          <p:cNvPr id="231" name="Google Shape;231;p50"/>
          <p:cNvSpPr txBox="1"/>
          <p:nvPr>
            <p:ph type="title"/>
          </p:nvPr>
        </p:nvSpPr>
        <p:spPr>
          <a:xfrm>
            <a:off x="666750" y="862013"/>
            <a:ext cx="7810500" cy="1743000"/>
          </a:xfrm>
          <a:prstGeom prst="rect">
            <a:avLst/>
          </a:prstGeom>
          <a:noFill/>
          <a:ln>
            <a:noFill/>
          </a:ln>
        </p:spPr>
        <p:txBody>
          <a:bodyPr anchorCtr="0" anchor="b" bIns="19050" lIns="19050" spcFirstLastPara="1" rIns="19050" wrap="square" tIns="19050"/>
          <a:lstStyle>
            <a:lvl1pPr lvl="0" rtl="0" algn="ctr">
              <a:lnSpc>
                <a:spcPct val="100000"/>
              </a:lnSpc>
              <a:spcBef>
                <a:spcPts val="0"/>
              </a:spcBef>
              <a:spcAft>
                <a:spcPts val="0"/>
              </a:spcAft>
              <a:buClr>
                <a:srgbClr val="000000"/>
              </a:buClr>
              <a:buSzPts val="4200"/>
              <a:buFont typeface="Helvetica Neue Light"/>
              <a:buChar char="●"/>
              <a:defRPr>
                <a:solidFill>
                  <a:srgbClr val="000000"/>
                </a:solidFill>
              </a:defRPr>
            </a:lvl1pPr>
            <a:lvl2pPr lvl="1" rtl="0" algn="ctr">
              <a:lnSpc>
                <a:spcPct val="100000"/>
              </a:lnSpc>
              <a:spcBef>
                <a:spcPts val="0"/>
              </a:spcBef>
              <a:spcAft>
                <a:spcPts val="0"/>
              </a:spcAft>
              <a:buClr>
                <a:srgbClr val="FFFFFF"/>
              </a:buClr>
              <a:buSzPts val="700"/>
              <a:buChar char="○"/>
              <a:defRPr/>
            </a:lvl2pPr>
            <a:lvl3pPr lvl="2" rtl="0" algn="ctr">
              <a:lnSpc>
                <a:spcPct val="100000"/>
              </a:lnSpc>
              <a:spcBef>
                <a:spcPts val="0"/>
              </a:spcBef>
              <a:spcAft>
                <a:spcPts val="0"/>
              </a:spcAft>
              <a:buClr>
                <a:srgbClr val="FFFFFF"/>
              </a:buClr>
              <a:buSzPts val="700"/>
              <a:buChar char="■"/>
              <a:defRPr/>
            </a:lvl3pPr>
            <a:lvl4pPr lvl="3" rtl="0" algn="ctr">
              <a:lnSpc>
                <a:spcPct val="100000"/>
              </a:lnSpc>
              <a:spcBef>
                <a:spcPts val="0"/>
              </a:spcBef>
              <a:spcAft>
                <a:spcPts val="0"/>
              </a:spcAft>
              <a:buClr>
                <a:srgbClr val="FFFFFF"/>
              </a:buClr>
              <a:buSzPts val="700"/>
              <a:buChar char="●"/>
              <a:defRPr/>
            </a:lvl4pPr>
            <a:lvl5pPr lvl="4" rtl="0" algn="ctr">
              <a:lnSpc>
                <a:spcPct val="100000"/>
              </a:lnSpc>
              <a:spcBef>
                <a:spcPts val="0"/>
              </a:spcBef>
              <a:spcAft>
                <a:spcPts val="0"/>
              </a:spcAft>
              <a:buClr>
                <a:srgbClr val="FFFFFF"/>
              </a:buClr>
              <a:buSzPts val="700"/>
              <a:buChar char="○"/>
              <a:defRPr/>
            </a:lvl5pPr>
            <a:lvl6pPr lvl="5" rtl="0" algn="ctr">
              <a:lnSpc>
                <a:spcPct val="100000"/>
              </a:lnSpc>
              <a:spcBef>
                <a:spcPts val="0"/>
              </a:spcBef>
              <a:spcAft>
                <a:spcPts val="0"/>
              </a:spcAft>
              <a:buClr>
                <a:srgbClr val="FFFFFF"/>
              </a:buClr>
              <a:buSzPts val="700"/>
              <a:buChar char="■"/>
              <a:defRPr/>
            </a:lvl6pPr>
            <a:lvl7pPr lvl="6" rtl="0" algn="ctr">
              <a:lnSpc>
                <a:spcPct val="100000"/>
              </a:lnSpc>
              <a:spcBef>
                <a:spcPts val="0"/>
              </a:spcBef>
              <a:spcAft>
                <a:spcPts val="0"/>
              </a:spcAft>
              <a:buClr>
                <a:srgbClr val="FFFFFF"/>
              </a:buClr>
              <a:buSzPts val="700"/>
              <a:buChar char="●"/>
              <a:defRPr/>
            </a:lvl7pPr>
            <a:lvl8pPr lvl="7" rtl="0" algn="ctr">
              <a:lnSpc>
                <a:spcPct val="100000"/>
              </a:lnSpc>
              <a:spcBef>
                <a:spcPts val="0"/>
              </a:spcBef>
              <a:spcAft>
                <a:spcPts val="0"/>
              </a:spcAft>
              <a:buClr>
                <a:srgbClr val="FFFFFF"/>
              </a:buClr>
              <a:buSzPts val="700"/>
              <a:buChar char="○"/>
              <a:defRPr/>
            </a:lvl8pPr>
            <a:lvl9pPr lvl="8" rtl="0" algn="ctr">
              <a:lnSpc>
                <a:spcPct val="100000"/>
              </a:lnSpc>
              <a:spcBef>
                <a:spcPts val="0"/>
              </a:spcBef>
              <a:spcAft>
                <a:spcPts val="0"/>
              </a:spcAft>
              <a:buClr>
                <a:srgbClr val="FFFFFF"/>
              </a:buClr>
              <a:buSzPts val="700"/>
              <a:buChar char="■"/>
              <a:defRPr/>
            </a:lvl9pPr>
          </a:lstStyle>
          <a:p/>
        </p:txBody>
      </p:sp>
      <p:sp>
        <p:nvSpPr>
          <p:cNvPr id="232" name="Google Shape;232;p50"/>
          <p:cNvSpPr txBox="1"/>
          <p:nvPr>
            <p:ph idx="1" type="body"/>
          </p:nvPr>
        </p:nvSpPr>
        <p:spPr>
          <a:xfrm>
            <a:off x="666750" y="2652713"/>
            <a:ext cx="7810500" cy="595500"/>
          </a:xfrm>
          <a:prstGeom prst="rect">
            <a:avLst/>
          </a:prstGeom>
          <a:noFill/>
          <a:ln>
            <a:noFill/>
          </a:ln>
        </p:spPr>
        <p:txBody>
          <a:bodyPr anchorCtr="0" anchor="t" bIns="19050" lIns="19050" spcFirstLastPara="1" rIns="19050" wrap="square" tIns="19050"/>
          <a:lstStyle>
            <a:lvl1pPr indent="-228600" lvl="0" marL="457200" rtl="0" algn="ctr">
              <a:lnSpc>
                <a:spcPct val="100000"/>
              </a:lnSpc>
              <a:spcBef>
                <a:spcPts val="0"/>
              </a:spcBef>
              <a:spcAft>
                <a:spcPts val="0"/>
              </a:spcAft>
              <a:buClr>
                <a:srgbClr val="000000"/>
              </a:buClr>
              <a:buSzPts val="1700"/>
              <a:buFont typeface="Helvetica Neue Light"/>
              <a:buNone/>
              <a:defRPr sz="1700">
                <a:solidFill>
                  <a:srgbClr val="000000"/>
                </a:solidFill>
              </a:defRPr>
            </a:lvl1pPr>
            <a:lvl2pPr indent="-228600" lvl="1" marL="914400" rtl="0" algn="ctr">
              <a:lnSpc>
                <a:spcPct val="100000"/>
              </a:lnSpc>
              <a:spcBef>
                <a:spcPts val="0"/>
              </a:spcBef>
              <a:spcAft>
                <a:spcPts val="0"/>
              </a:spcAft>
              <a:buClr>
                <a:srgbClr val="000000"/>
              </a:buClr>
              <a:buSzPts val="1700"/>
              <a:buFont typeface="Helvetica Neue Light"/>
              <a:buNone/>
              <a:defRPr sz="1700">
                <a:solidFill>
                  <a:srgbClr val="000000"/>
                </a:solidFill>
              </a:defRPr>
            </a:lvl2pPr>
            <a:lvl3pPr indent="-228600" lvl="2" marL="1371600" rtl="0" algn="ctr">
              <a:lnSpc>
                <a:spcPct val="100000"/>
              </a:lnSpc>
              <a:spcBef>
                <a:spcPts val="0"/>
              </a:spcBef>
              <a:spcAft>
                <a:spcPts val="0"/>
              </a:spcAft>
              <a:buClr>
                <a:srgbClr val="000000"/>
              </a:buClr>
              <a:buSzPts val="1700"/>
              <a:buFont typeface="Helvetica Neue Light"/>
              <a:buNone/>
              <a:defRPr sz="1700">
                <a:solidFill>
                  <a:srgbClr val="000000"/>
                </a:solidFill>
              </a:defRPr>
            </a:lvl3pPr>
            <a:lvl4pPr indent="-228600" lvl="3" marL="1828800" rtl="0" algn="ctr">
              <a:lnSpc>
                <a:spcPct val="100000"/>
              </a:lnSpc>
              <a:spcBef>
                <a:spcPts val="0"/>
              </a:spcBef>
              <a:spcAft>
                <a:spcPts val="0"/>
              </a:spcAft>
              <a:buClr>
                <a:srgbClr val="000000"/>
              </a:buClr>
              <a:buSzPts val="1700"/>
              <a:buFont typeface="Helvetica Neue Light"/>
              <a:buNone/>
              <a:defRPr sz="1700">
                <a:solidFill>
                  <a:srgbClr val="000000"/>
                </a:solidFill>
              </a:defRPr>
            </a:lvl4pPr>
            <a:lvl5pPr indent="-228600" lvl="4" marL="2286000" rtl="0" algn="ctr">
              <a:lnSpc>
                <a:spcPct val="100000"/>
              </a:lnSpc>
              <a:spcBef>
                <a:spcPts val="0"/>
              </a:spcBef>
              <a:spcAft>
                <a:spcPts val="0"/>
              </a:spcAft>
              <a:buClr>
                <a:srgbClr val="000000"/>
              </a:buClr>
              <a:buSzPts val="1700"/>
              <a:buFont typeface="Helvetica Neue Light"/>
              <a:buNone/>
              <a:defRPr sz="1700">
                <a:solidFill>
                  <a:srgbClr val="000000"/>
                </a:solidFill>
              </a:defRPr>
            </a:lvl5pPr>
            <a:lvl6pPr indent="-260350" lvl="5" marL="2743200" rtl="0" algn="l">
              <a:lnSpc>
                <a:spcPct val="100000"/>
              </a:lnSpc>
              <a:spcBef>
                <a:spcPts val="2200"/>
              </a:spcBef>
              <a:spcAft>
                <a:spcPts val="0"/>
              </a:spcAft>
              <a:buClr>
                <a:srgbClr val="FFFFFF"/>
              </a:buClr>
              <a:buSzPts val="500"/>
              <a:buChar char="■"/>
              <a:defRPr/>
            </a:lvl6pPr>
            <a:lvl7pPr indent="-260350" lvl="6" marL="3200400" rtl="0" algn="l">
              <a:lnSpc>
                <a:spcPct val="100000"/>
              </a:lnSpc>
              <a:spcBef>
                <a:spcPts val="2200"/>
              </a:spcBef>
              <a:spcAft>
                <a:spcPts val="0"/>
              </a:spcAft>
              <a:buClr>
                <a:srgbClr val="FFFFFF"/>
              </a:buClr>
              <a:buSzPts val="500"/>
              <a:buChar char="●"/>
              <a:defRPr/>
            </a:lvl7pPr>
            <a:lvl8pPr indent="-260350" lvl="7" marL="3657600" rtl="0" algn="l">
              <a:lnSpc>
                <a:spcPct val="100000"/>
              </a:lnSpc>
              <a:spcBef>
                <a:spcPts val="2200"/>
              </a:spcBef>
              <a:spcAft>
                <a:spcPts val="0"/>
              </a:spcAft>
              <a:buClr>
                <a:srgbClr val="FFFFFF"/>
              </a:buClr>
              <a:buSzPts val="500"/>
              <a:buChar char="○"/>
              <a:defRPr/>
            </a:lvl8pPr>
            <a:lvl9pPr indent="-260350" lvl="8" marL="4114800" rtl="0" algn="l">
              <a:lnSpc>
                <a:spcPct val="100000"/>
              </a:lnSpc>
              <a:spcBef>
                <a:spcPts val="2200"/>
              </a:spcBef>
              <a:spcAft>
                <a:spcPts val="0"/>
              </a:spcAft>
              <a:buClr>
                <a:srgbClr val="FFFFFF"/>
              </a:buClr>
              <a:buSzPts val="500"/>
              <a:buChar char="■"/>
              <a:defRPr/>
            </a:lvl9pPr>
          </a:lstStyle>
          <a:p/>
        </p:txBody>
      </p:sp>
      <p:sp>
        <p:nvSpPr>
          <p:cNvPr id="233" name="Google Shape;233;p50"/>
          <p:cNvSpPr txBox="1"/>
          <p:nvPr>
            <p:ph idx="12" type="sldNum"/>
          </p:nvPr>
        </p:nvSpPr>
        <p:spPr>
          <a:xfrm>
            <a:off x="4484637" y="4905375"/>
            <a:ext cx="170100" cy="176100"/>
          </a:xfrm>
          <a:prstGeom prst="rect">
            <a:avLst/>
          </a:prstGeom>
          <a:noFill/>
          <a:ln>
            <a:noFill/>
          </a:ln>
        </p:spPr>
        <p:txBody>
          <a:bodyPr anchorCtr="0" anchor="t" bIns="19050" lIns="19050" spcFirstLastPara="1" rIns="19050" wrap="square" tIns="19050">
            <a:noAutofit/>
          </a:bodyPr>
          <a:lstStyle>
            <a:lvl1pPr indent="0" lvl="0" marL="0" marR="0" rtl="0" algn="ctr">
              <a:lnSpc>
                <a:spcPct val="100000"/>
              </a:lnSpc>
              <a:spcBef>
                <a:spcPts val="0"/>
              </a:spcBef>
              <a:spcAft>
                <a:spcPts val="0"/>
              </a:spcAft>
              <a:buClr>
                <a:srgbClr val="000000"/>
              </a:buClr>
              <a:buSzPts val="900"/>
              <a:buFont typeface="Helvetica Neue Light"/>
              <a:buNone/>
              <a:defRPr>
                <a:solidFill>
                  <a:srgbClr val="000000"/>
                </a:solidFill>
              </a:defRPr>
            </a:lvl1pPr>
            <a:lvl2pPr indent="0" lvl="1" marL="0" marR="0" rtl="0" algn="ctr">
              <a:lnSpc>
                <a:spcPct val="100000"/>
              </a:lnSpc>
              <a:spcBef>
                <a:spcPts val="0"/>
              </a:spcBef>
              <a:spcAft>
                <a:spcPts val="0"/>
              </a:spcAft>
              <a:buClr>
                <a:srgbClr val="000000"/>
              </a:buClr>
              <a:buSzPts val="900"/>
              <a:buFont typeface="Helvetica Neue Light"/>
              <a:buNone/>
              <a:defRPr>
                <a:solidFill>
                  <a:srgbClr val="000000"/>
                </a:solidFill>
              </a:defRPr>
            </a:lvl2pPr>
            <a:lvl3pPr indent="0" lvl="2" marL="0" marR="0" rtl="0" algn="ctr">
              <a:lnSpc>
                <a:spcPct val="100000"/>
              </a:lnSpc>
              <a:spcBef>
                <a:spcPts val="0"/>
              </a:spcBef>
              <a:spcAft>
                <a:spcPts val="0"/>
              </a:spcAft>
              <a:buClr>
                <a:srgbClr val="000000"/>
              </a:buClr>
              <a:buSzPts val="900"/>
              <a:buFont typeface="Helvetica Neue Light"/>
              <a:buNone/>
              <a:defRPr>
                <a:solidFill>
                  <a:srgbClr val="000000"/>
                </a:solidFill>
              </a:defRPr>
            </a:lvl3pPr>
            <a:lvl4pPr indent="0" lvl="3" marL="0" marR="0" rtl="0" algn="ctr">
              <a:lnSpc>
                <a:spcPct val="100000"/>
              </a:lnSpc>
              <a:spcBef>
                <a:spcPts val="0"/>
              </a:spcBef>
              <a:spcAft>
                <a:spcPts val="0"/>
              </a:spcAft>
              <a:buClr>
                <a:srgbClr val="000000"/>
              </a:buClr>
              <a:buSzPts val="900"/>
              <a:buFont typeface="Helvetica Neue Light"/>
              <a:buNone/>
              <a:defRPr>
                <a:solidFill>
                  <a:srgbClr val="000000"/>
                </a:solidFill>
              </a:defRPr>
            </a:lvl4pPr>
            <a:lvl5pPr indent="0" lvl="4" marL="0" marR="0" rtl="0" algn="ctr">
              <a:lnSpc>
                <a:spcPct val="100000"/>
              </a:lnSpc>
              <a:spcBef>
                <a:spcPts val="0"/>
              </a:spcBef>
              <a:spcAft>
                <a:spcPts val="0"/>
              </a:spcAft>
              <a:buClr>
                <a:srgbClr val="000000"/>
              </a:buClr>
              <a:buSzPts val="900"/>
              <a:buFont typeface="Helvetica Neue Light"/>
              <a:buNone/>
              <a:defRPr>
                <a:solidFill>
                  <a:srgbClr val="000000"/>
                </a:solidFill>
              </a:defRPr>
            </a:lvl5pPr>
            <a:lvl6pPr indent="0" lvl="5" marL="0" marR="0" rtl="0" algn="ctr">
              <a:lnSpc>
                <a:spcPct val="100000"/>
              </a:lnSpc>
              <a:spcBef>
                <a:spcPts val="0"/>
              </a:spcBef>
              <a:spcAft>
                <a:spcPts val="0"/>
              </a:spcAft>
              <a:buClr>
                <a:srgbClr val="000000"/>
              </a:buClr>
              <a:buSzPts val="900"/>
              <a:buFont typeface="Helvetica Neue Light"/>
              <a:buNone/>
              <a:defRPr>
                <a:solidFill>
                  <a:srgbClr val="000000"/>
                </a:solidFill>
              </a:defRPr>
            </a:lvl6pPr>
            <a:lvl7pPr indent="0" lvl="6" marL="0" marR="0" rtl="0" algn="ctr">
              <a:lnSpc>
                <a:spcPct val="100000"/>
              </a:lnSpc>
              <a:spcBef>
                <a:spcPts val="0"/>
              </a:spcBef>
              <a:spcAft>
                <a:spcPts val="0"/>
              </a:spcAft>
              <a:buClr>
                <a:srgbClr val="000000"/>
              </a:buClr>
              <a:buSzPts val="900"/>
              <a:buFont typeface="Helvetica Neue Light"/>
              <a:buNone/>
              <a:defRPr>
                <a:solidFill>
                  <a:srgbClr val="000000"/>
                </a:solidFill>
              </a:defRPr>
            </a:lvl7pPr>
            <a:lvl8pPr indent="0" lvl="7" marL="0" marR="0" rtl="0" algn="ctr">
              <a:lnSpc>
                <a:spcPct val="100000"/>
              </a:lnSpc>
              <a:spcBef>
                <a:spcPts val="0"/>
              </a:spcBef>
              <a:spcAft>
                <a:spcPts val="0"/>
              </a:spcAft>
              <a:buClr>
                <a:srgbClr val="000000"/>
              </a:buClr>
              <a:buSzPts val="900"/>
              <a:buFont typeface="Helvetica Neue Light"/>
              <a:buNone/>
              <a:defRPr>
                <a:solidFill>
                  <a:srgbClr val="000000"/>
                </a:solidFill>
              </a:defRPr>
            </a:lvl8pPr>
            <a:lvl9pPr indent="0" lvl="8" marL="0" marR="0" rtl="0" algn="ctr">
              <a:lnSpc>
                <a:spcPct val="100000"/>
              </a:lnSpc>
              <a:spcBef>
                <a:spcPts val="0"/>
              </a:spcBef>
              <a:spcAft>
                <a:spcPts val="0"/>
              </a:spcAft>
              <a:buClr>
                <a:srgbClr val="000000"/>
              </a:buClr>
              <a:buSzPts val="900"/>
              <a:buFont typeface="Helvetica Neue Light"/>
              <a:buNone/>
              <a:defRPr>
                <a:solidFill>
                  <a:srgbClr val="000000"/>
                </a:solidFill>
              </a:defRPr>
            </a:lvl9pPr>
          </a:lstStyle>
          <a:p>
            <a:pPr indent="0" lvl="0" marL="0" rtl="0" algn="ctr">
              <a:spcBef>
                <a:spcPts val="0"/>
              </a:spcBef>
              <a:spcAft>
                <a:spcPts val="0"/>
              </a:spcAft>
              <a:buNone/>
            </a:pPr>
            <a:fld id="{00000000-1234-1234-1234-123412341234}" type="slidenum">
              <a:rPr lang="fr-CA"/>
              <a:t>‹#›</a:t>
            </a:fld>
            <a:endParaRPr>
              <a:solidFill>
                <a:schemeClr val="dk2"/>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Break" type="titleOnly">
  <p:cSld name="TITLE_ONLY">
    <p:bg>
      <p:bgPr>
        <a:solidFill>
          <a:srgbClr val="000000"/>
        </a:solidFill>
      </p:bgPr>
    </p:bg>
    <p:spTree>
      <p:nvGrpSpPr>
        <p:cNvPr id="32" name="Shape 32"/>
        <p:cNvGrpSpPr/>
        <p:nvPr/>
      </p:nvGrpSpPr>
      <p:grpSpPr>
        <a:xfrm>
          <a:off x="0" y="0"/>
          <a:ext cx="0" cy="0"/>
          <a:chOff x="0" y="0"/>
          <a:chExt cx="0" cy="0"/>
        </a:xfrm>
      </p:grpSpPr>
      <p:sp>
        <p:nvSpPr>
          <p:cNvPr id="33" name="Google Shape;33;p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fr-CA"/>
              <a:t>‹#›</a:t>
            </a:fld>
            <a:endParaRPr/>
          </a:p>
        </p:txBody>
      </p:sp>
      <p:sp>
        <p:nvSpPr>
          <p:cNvPr id="34" name="Google Shape;34;p6"/>
          <p:cNvSpPr/>
          <p:nvPr/>
        </p:nvSpPr>
        <p:spPr>
          <a:xfrm rot="5400000">
            <a:off x="4524300" y="2400225"/>
            <a:ext cx="95400" cy="1309500"/>
          </a:xfrm>
          <a:prstGeom prst="rect">
            <a:avLst/>
          </a:prstGeom>
          <a:solidFill>
            <a:srgbClr val="FFE03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 name="Google Shape;35;p6"/>
          <p:cNvSpPr txBox="1"/>
          <p:nvPr>
            <p:ph type="title"/>
          </p:nvPr>
        </p:nvSpPr>
        <p:spPr>
          <a:xfrm>
            <a:off x="0" y="2253750"/>
            <a:ext cx="9144000" cy="636000"/>
          </a:xfrm>
          <a:prstGeom prst="rect">
            <a:avLst/>
          </a:prstGeom>
          <a:noFill/>
          <a:ln>
            <a:noFill/>
          </a:ln>
        </p:spPr>
        <p:txBody>
          <a:bodyPr anchorCtr="0" anchor="t" bIns="91425" lIns="91425" spcFirstLastPara="1" rIns="91425" wrap="square" tIns="91425"/>
          <a:lstStyle>
            <a:lvl1pPr lvl="0" marR="0" rtl="0" algn="ctr">
              <a:lnSpc>
                <a:spcPct val="100000"/>
              </a:lnSpc>
              <a:spcBef>
                <a:spcPts val="0"/>
              </a:spcBef>
              <a:spcAft>
                <a:spcPts val="0"/>
              </a:spcAft>
              <a:buClr>
                <a:srgbClr val="000000"/>
              </a:buClr>
              <a:buSzPts val="3600"/>
              <a:buFont typeface="Arial"/>
              <a:buNone/>
              <a:defRPr b="1" i="0" sz="3600" u="none" cap="none" strike="noStrike">
                <a:solidFill>
                  <a:srgbClr val="FFFFFF"/>
                </a:solidFill>
                <a:latin typeface="Lato"/>
                <a:ea typeface="Lato"/>
                <a:cs typeface="Lato"/>
                <a:sym typeface="Lato"/>
              </a:defRPr>
            </a:lvl1pPr>
            <a:lvl2pPr lvl="1" marR="0" rtl="0" algn="l">
              <a:lnSpc>
                <a:spcPct val="100000"/>
              </a:lnSpc>
              <a:spcBef>
                <a:spcPts val="0"/>
              </a:spcBef>
              <a:spcAft>
                <a:spcPts val="0"/>
              </a:spcAft>
              <a:buClr>
                <a:srgbClr val="000000"/>
              </a:buClr>
              <a:buSzPts val="3600"/>
              <a:buFont typeface="Arial"/>
              <a:buNone/>
              <a:defRPr b="1" i="0" sz="3600" u="none" cap="none" strike="noStrike">
                <a:solidFill>
                  <a:srgbClr val="000000"/>
                </a:solidFill>
                <a:latin typeface="Lato"/>
                <a:ea typeface="Lato"/>
                <a:cs typeface="Lato"/>
                <a:sym typeface="Lato"/>
              </a:defRPr>
            </a:lvl2pPr>
            <a:lvl3pPr lvl="2" marR="0" rtl="0" algn="l">
              <a:lnSpc>
                <a:spcPct val="100000"/>
              </a:lnSpc>
              <a:spcBef>
                <a:spcPts val="0"/>
              </a:spcBef>
              <a:spcAft>
                <a:spcPts val="0"/>
              </a:spcAft>
              <a:buClr>
                <a:srgbClr val="000000"/>
              </a:buClr>
              <a:buSzPts val="3600"/>
              <a:buFont typeface="Arial"/>
              <a:buNone/>
              <a:defRPr b="1" i="0" sz="3600" u="none" cap="none" strike="noStrike">
                <a:solidFill>
                  <a:srgbClr val="000000"/>
                </a:solidFill>
                <a:latin typeface="Lato"/>
                <a:ea typeface="Lato"/>
                <a:cs typeface="Lato"/>
                <a:sym typeface="Lato"/>
              </a:defRPr>
            </a:lvl3pPr>
            <a:lvl4pPr lvl="3" marR="0" rtl="0" algn="l">
              <a:lnSpc>
                <a:spcPct val="100000"/>
              </a:lnSpc>
              <a:spcBef>
                <a:spcPts val="0"/>
              </a:spcBef>
              <a:spcAft>
                <a:spcPts val="0"/>
              </a:spcAft>
              <a:buClr>
                <a:srgbClr val="000000"/>
              </a:buClr>
              <a:buSzPts val="3600"/>
              <a:buFont typeface="Arial"/>
              <a:buNone/>
              <a:defRPr b="1" i="0" sz="3600" u="none" cap="none" strike="noStrike">
                <a:solidFill>
                  <a:srgbClr val="000000"/>
                </a:solidFill>
                <a:latin typeface="Lato"/>
                <a:ea typeface="Lato"/>
                <a:cs typeface="Lato"/>
                <a:sym typeface="Lato"/>
              </a:defRPr>
            </a:lvl4pPr>
            <a:lvl5pPr lvl="4" marR="0" rtl="0" algn="l">
              <a:lnSpc>
                <a:spcPct val="100000"/>
              </a:lnSpc>
              <a:spcBef>
                <a:spcPts val="0"/>
              </a:spcBef>
              <a:spcAft>
                <a:spcPts val="0"/>
              </a:spcAft>
              <a:buClr>
                <a:srgbClr val="000000"/>
              </a:buClr>
              <a:buSzPts val="3600"/>
              <a:buFont typeface="Arial"/>
              <a:buNone/>
              <a:defRPr b="1" i="0" sz="3600" u="none" cap="none" strike="noStrike">
                <a:solidFill>
                  <a:srgbClr val="000000"/>
                </a:solidFill>
                <a:latin typeface="Lato"/>
                <a:ea typeface="Lato"/>
                <a:cs typeface="Lato"/>
                <a:sym typeface="Lato"/>
              </a:defRPr>
            </a:lvl5pPr>
            <a:lvl6pPr lvl="5" marR="0" rtl="0" algn="l">
              <a:lnSpc>
                <a:spcPct val="100000"/>
              </a:lnSpc>
              <a:spcBef>
                <a:spcPts val="0"/>
              </a:spcBef>
              <a:spcAft>
                <a:spcPts val="0"/>
              </a:spcAft>
              <a:buClr>
                <a:srgbClr val="000000"/>
              </a:buClr>
              <a:buSzPts val="3600"/>
              <a:buFont typeface="Arial"/>
              <a:buNone/>
              <a:defRPr b="1" i="0" sz="3600" u="none" cap="none" strike="noStrike">
                <a:solidFill>
                  <a:srgbClr val="000000"/>
                </a:solidFill>
                <a:latin typeface="Lato"/>
                <a:ea typeface="Lato"/>
                <a:cs typeface="Lato"/>
                <a:sym typeface="Lato"/>
              </a:defRPr>
            </a:lvl6pPr>
            <a:lvl7pPr lvl="6" marR="0" rtl="0" algn="l">
              <a:lnSpc>
                <a:spcPct val="100000"/>
              </a:lnSpc>
              <a:spcBef>
                <a:spcPts val="0"/>
              </a:spcBef>
              <a:spcAft>
                <a:spcPts val="0"/>
              </a:spcAft>
              <a:buClr>
                <a:srgbClr val="000000"/>
              </a:buClr>
              <a:buSzPts val="3600"/>
              <a:buFont typeface="Arial"/>
              <a:buNone/>
              <a:defRPr b="1" i="0" sz="3600" u="none" cap="none" strike="noStrike">
                <a:solidFill>
                  <a:srgbClr val="000000"/>
                </a:solidFill>
                <a:latin typeface="Lato"/>
                <a:ea typeface="Lato"/>
                <a:cs typeface="Lato"/>
                <a:sym typeface="Lato"/>
              </a:defRPr>
            </a:lvl7pPr>
            <a:lvl8pPr lvl="7" marR="0" rtl="0" algn="l">
              <a:lnSpc>
                <a:spcPct val="100000"/>
              </a:lnSpc>
              <a:spcBef>
                <a:spcPts val="0"/>
              </a:spcBef>
              <a:spcAft>
                <a:spcPts val="0"/>
              </a:spcAft>
              <a:buClr>
                <a:srgbClr val="000000"/>
              </a:buClr>
              <a:buSzPts val="3600"/>
              <a:buFont typeface="Arial"/>
              <a:buNone/>
              <a:defRPr b="1" i="0" sz="3600" u="none" cap="none" strike="noStrike">
                <a:solidFill>
                  <a:srgbClr val="000000"/>
                </a:solidFill>
                <a:latin typeface="Lato"/>
                <a:ea typeface="Lato"/>
                <a:cs typeface="Lato"/>
                <a:sym typeface="Lato"/>
              </a:defRPr>
            </a:lvl8pPr>
            <a:lvl9pPr lvl="8" marR="0" rtl="0" algn="l">
              <a:lnSpc>
                <a:spcPct val="100000"/>
              </a:lnSpc>
              <a:spcBef>
                <a:spcPts val="0"/>
              </a:spcBef>
              <a:spcAft>
                <a:spcPts val="0"/>
              </a:spcAft>
              <a:buClr>
                <a:srgbClr val="000000"/>
              </a:buClr>
              <a:buSzPts val="3600"/>
              <a:buFont typeface="Arial"/>
              <a:buNone/>
              <a:defRPr b="1" i="0" sz="3600" u="none" cap="none" strike="noStrike">
                <a:solidFill>
                  <a:srgbClr val="000000"/>
                </a:solidFill>
                <a:latin typeface="Lato"/>
                <a:ea typeface="Lato"/>
                <a:cs typeface="Lato"/>
                <a:sym typeface="Lato"/>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tandard Slide (Header+Text Small)" type="twoColTx">
  <p:cSld name="TITLE_AND_TWO_COLUMNS">
    <p:spTree>
      <p:nvGrpSpPr>
        <p:cNvPr id="36" name="Shape 36"/>
        <p:cNvGrpSpPr/>
        <p:nvPr/>
      </p:nvGrpSpPr>
      <p:grpSpPr>
        <a:xfrm>
          <a:off x="0" y="0"/>
          <a:ext cx="0" cy="0"/>
          <a:chOff x="0" y="0"/>
          <a:chExt cx="0" cy="0"/>
        </a:xfrm>
      </p:grpSpPr>
      <p:sp>
        <p:nvSpPr>
          <p:cNvPr id="37" name="Google Shape;37;p7"/>
          <p:cNvSpPr/>
          <p:nvPr/>
        </p:nvSpPr>
        <p:spPr>
          <a:xfrm>
            <a:off x="1218175" y="1710575"/>
            <a:ext cx="171000" cy="1663500"/>
          </a:xfrm>
          <a:prstGeom prst="rect">
            <a:avLst/>
          </a:prstGeom>
          <a:solidFill>
            <a:srgbClr val="FFE03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 name="Google Shape;38;p7"/>
          <p:cNvSpPr txBox="1"/>
          <p:nvPr>
            <p:ph type="title"/>
          </p:nvPr>
        </p:nvSpPr>
        <p:spPr>
          <a:xfrm>
            <a:off x="1660500" y="1604395"/>
            <a:ext cx="5061000" cy="6606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rgbClr val="000000"/>
              </a:buClr>
              <a:buSzPts val="2800"/>
              <a:buFont typeface="Arial"/>
              <a:buNone/>
              <a:defRPr b="1" i="0" sz="2800" u="none" cap="none" strike="noStrike">
                <a:solidFill>
                  <a:srgbClr val="000000"/>
                </a:solidFill>
                <a:latin typeface="Lato"/>
                <a:ea typeface="Lato"/>
                <a:cs typeface="Lato"/>
                <a:sym typeface="La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9" name="Google Shape;39;p7"/>
          <p:cNvSpPr txBox="1"/>
          <p:nvPr>
            <p:ph idx="1" type="subTitle"/>
          </p:nvPr>
        </p:nvSpPr>
        <p:spPr>
          <a:xfrm>
            <a:off x="1660500" y="2335825"/>
            <a:ext cx="4933500" cy="10383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rgbClr val="000000"/>
              </a:buClr>
              <a:buSzPts val="2000"/>
              <a:buFont typeface="Arial"/>
              <a:buNone/>
              <a:defRPr b="0" i="0" sz="2000" u="none" cap="none" strike="noStrike">
                <a:solidFill>
                  <a:srgbClr val="000000"/>
                </a:solidFill>
                <a:latin typeface="Lato"/>
                <a:ea typeface="Lato"/>
                <a:cs typeface="Lato"/>
                <a:sym typeface="La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tandard Text Slide" type="tx">
  <p:cSld name="TITLE_AND_BODY">
    <p:spTree>
      <p:nvGrpSpPr>
        <p:cNvPr id="40" name="Shape 40"/>
        <p:cNvGrpSpPr/>
        <p:nvPr/>
      </p:nvGrpSpPr>
      <p:grpSpPr>
        <a:xfrm>
          <a:off x="0" y="0"/>
          <a:ext cx="0" cy="0"/>
          <a:chOff x="0" y="0"/>
          <a:chExt cx="0" cy="0"/>
        </a:xfrm>
      </p:grpSpPr>
      <p:sp>
        <p:nvSpPr>
          <p:cNvPr id="41" name="Google Shape;41;p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fr-CA"/>
              <a:t>‹#›</a:t>
            </a:fld>
            <a:endParaRPr/>
          </a:p>
        </p:txBody>
      </p:sp>
      <p:sp>
        <p:nvSpPr>
          <p:cNvPr id="42" name="Google Shape;42;p8"/>
          <p:cNvSpPr/>
          <p:nvPr/>
        </p:nvSpPr>
        <p:spPr>
          <a:xfrm>
            <a:off x="1218175" y="1971066"/>
            <a:ext cx="171000" cy="1243500"/>
          </a:xfrm>
          <a:prstGeom prst="rect">
            <a:avLst/>
          </a:prstGeom>
          <a:solidFill>
            <a:srgbClr val="FFE03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 name="Google Shape;43;p8"/>
          <p:cNvSpPr txBox="1"/>
          <p:nvPr>
            <p:ph type="title"/>
          </p:nvPr>
        </p:nvSpPr>
        <p:spPr>
          <a:xfrm>
            <a:off x="1660500" y="1863339"/>
            <a:ext cx="5061000" cy="13149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rgbClr val="000000"/>
              </a:buClr>
              <a:buSzPts val="2800"/>
              <a:buFont typeface="Arial"/>
              <a:buNone/>
              <a:defRPr b="1" i="0" sz="2800" u="none" cap="none" strike="noStrike">
                <a:solidFill>
                  <a:srgbClr val="000000"/>
                </a:solidFill>
                <a:latin typeface="Lato"/>
                <a:ea typeface="Lato"/>
                <a:cs typeface="Lato"/>
                <a:sym typeface="La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4" name="Shape 44"/>
        <p:cNvGrpSpPr/>
        <p:nvPr/>
      </p:nvGrpSpPr>
      <p:grpSpPr>
        <a:xfrm>
          <a:off x="0" y="0"/>
          <a:ext cx="0" cy="0"/>
          <a:chOff x="0" y="0"/>
          <a:chExt cx="0" cy="0"/>
        </a:xfrm>
      </p:grpSpPr>
      <p:sp>
        <p:nvSpPr>
          <p:cNvPr id="45" name="Google Shape;45;p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fr-CA"/>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re et contenu" type="obj">
  <p:cSld name="OBJECT">
    <p:spTree>
      <p:nvGrpSpPr>
        <p:cNvPr id="46" name="Shape 46"/>
        <p:cNvGrpSpPr/>
        <p:nvPr/>
      </p:nvGrpSpPr>
      <p:grpSpPr>
        <a:xfrm>
          <a:off x="0" y="0"/>
          <a:ext cx="0" cy="0"/>
          <a:chOff x="0" y="0"/>
          <a:chExt cx="0" cy="0"/>
        </a:xfrm>
      </p:grpSpPr>
      <p:sp>
        <p:nvSpPr>
          <p:cNvPr id="47" name="Google Shape;47;p10"/>
          <p:cNvSpPr txBox="1"/>
          <p:nvPr>
            <p:ph type="title"/>
          </p:nvPr>
        </p:nvSpPr>
        <p:spPr>
          <a:xfrm>
            <a:off x="628650" y="273844"/>
            <a:ext cx="7886700" cy="994172"/>
          </a:xfrm>
          <a:prstGeom prst="rect">
            <a:avLst/>
          </a:prstGeom>
          <a:noFill/>
          <a:ln>
            <a:noFill/>
          </a:ln>
        </p:spPr>
        <p:txBody>
          <a:bodyPr anchorCtr="0" anchor="t" bIns="45700" lIns="91425" spcFirstLastPara="1" rIns="91425" wrap="square" tIns="45700"/>
          <a:lstStyle>
            <a:lvl1pPr lvl="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48" name="Google Shape;48;p10"/>
          <p:cNvSpPr txBox="1"/>
          <p:nvPr>
            <p:ph idx="1" type="body"/>
          </p:nvPr>
        </p:nvSpPr>
        <p:spPr>
          <a:xfrm>
            <a:off x="628650" y="1369219"/>
            <a:ext cx="7886700" cy="3263504"/>
          </a:xfrm>
          <a:prstGeom prst="rect">
            <a:avLst/>
          </a:prstGeom>
          <a:noFill/>
          <a:ln>
            <a:noFill/>
          </a:ln>
        </p:spPr>
        <p:txBody>
          <a:bodyPr anchorCtr="0" anchor="t" bIns="45700" lIns="91425" spcFirstLastPara="1" rIns="91425" wrap="square" tIns="45700"/>
          <a:lstStyle>
            <a:lvl1pPr indent="-228600" lvl="0" marL="457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49" name="Google Shape;49;p10"/>
          <p:cNvSpPr txBox="1"/>
          <p:nvPr>
            <p:ph idx="10" type="dt"/>
          </p:nvPr>
        </p:nvSpPr>
        <p:spPr>
          <a:xfrm>
            <a:off x="628650" y="4767263"/>
            <a:ext cx="2057400" cy="273844"/>
          </a:xfrm>
          <a:prstGeom prst="rect">
            <a:avLst/>
          </a:prstGeom>
          <a:noFill/>
          <a:ln>
            <a:noFill/>
          </a:ln>
        </p:spPr>
        <p:txBody>
          <a:bodyPr anchorCtr="0" anchor="t" bIns="45700" lIns="91425" spcFirstLastPara="1" rIns="91425" wrap="square" tIns="45700"/>
          <a:lstStyle>
            <a:lvl1pPr lvl="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50" name="Google Shape;50;p10"/>
          <p:cNvSpPr txBox="1"/>
          <p:nvPr>
            <p:ph idx="11" type="ftr"/>
          </p:nvPr>
        </p:nvSpPr>
        <p:spPr>
          <a:xfrm>
            <a:off x="3028950" y="4767263"/>
            <a:ext cx="3086100" cy="273844"/>
          </a:xfrm>
          <a:prstGeom prst="rect">
            <a:avLst/>
          </a:prstGeom>
          <a:noFill/>
          <a:ln>
            <a:noFill/>
          </a:ln>
        </p:spPr>
        <p:txBody>
          <a:bodyPr anchorCtr="0" anchor="t" bIns="45700" lIns="91425" spcFirstLastPara="1" rIns="91425" wrap="square" tIns="45700"/>
          <a:lstStyle>
            <a:lvl1pPr lvl="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51" name="Google Shape;51;p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fr-CA"/>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theme" Target="../theme/theme3.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8.xml"/><Relationship Id="rId22" Type="http://schemas.openxmlformats.org/officeDocument/2006/relationships/slideLayout" Target="../slideLayouts/slideLayout40.xml"/><Relationship Id="rId21" Type="http://schemas.openxmlformats.org/officeDocument/2006/relationships/slideLayout" Target="../slideLayouts/slideLayout39.xml"/><Relationship Id="rId24" Type="http://schemas.openxmlformats.org/officeDocument/2006/relationships/slideLayout" Target="../slideLayouts/slideLayout42.xml"/><Relationship Id="rId23" Type="http://schemas.openxmlformats.org/officeDocument/2006/relationships/slideLayout" Target="../slideLayouts/slideLayout41.xml"/><Relationship Id="rId1" Type="http://schemas.openxmlformats.org/officeDocument/2006/relationships/slideLayout" Target="../slideLayouts/slideLayout19.xml"/><Relationship Id="rId2" Type="http://schemas.openxmlformats.org/officeDocument/2006/relationships/slideLayout" Target="../slideLayouts/slideLayout20.xml"/><Relationship Id="rId3" Type="http://schemas.openxmlformats.org/officeDocument/2006/relationships/slideLayout" Target="../slideLayouts/slideLayout21.xml"/><Relationship Id="rId4" Type="http://schemas.openxmlformats.org/officeDocument/2006/relationships/slideLayout" Target="../slideLayouts/slideLayout22.xml"/><Relationship Id="rId9" Type="http://schemas.openxmlformats.org/officeDocument/2006/relationships/slideLayout" Target="../slideLayouts/slideLayout27.xml"/><Relationship Id="rId26" Type="http://schemas.openxmlformats.org/officeDocument/2006/relationships/slideLayout" Target="../slideLayouts/slideLayout44.xml"/><Relationship Id="rId25" Type="http://schemas.openxmlformats.org/officeDocument/2006/relationships/slideLayout" Target="../slideLayouts/slideLayout43.xml"/><Relationship Id="rId28" Type="http://schemas.openxmlformats.org/officeDocument/2006/relationships/slideLayout" Target="../slideLayouts/slideLayout46.xml"/><Relationship Id="rId27" Type="http://schemas.openxmlformats.org/officeDocument/2006/relationships/slideLayout" Target="../slideLayouts/slideLayout45.xml"/><Relationship Id="rId5" Type="http://schemas.openxmlformats.org/officeDocument/2006/relationships/slideLayout" Target="../slideLayouts/slideLayout23.xml"/><Relationship Id="rId6" Type="http://schemas.openxmlformats.org/officeDocument/2006/relationships/slideLayout" Target="../slideLayouts/slideLayout24.xml"/><Relationship Id="rId29" Type="http://schemas.openxmlformats.org/officeDocument/2006/relationships/slideLayout" Target="../slideLayouts/slideLayout47.xml"/><Relationship Id="rId7" Type="http://schemas.openxmlformats.org/officeDocument/2006/relationships/slideLayout" Target="../slideLayouts/slideLayout25.xml"/><Relationship Id="rId8" Type="http://schemas.openxmlformats.org/officeDocument/2006/relationships/slideLayout" Target="../slideLayouts/slideLayout26.xml"/><Relationship Id="rId31" Type="http://schemas.openxmlformats.org/officeDocument/2006/relationships/theme" Target="../theme/theme1.xml"/><Relationship Id="rId30" Type="http://schemas.openxmlformats.org/officeDocument/2006/relationships/slideLayout" Target="../slideLayouts/slideLayout48.xml"/><Relationship Id="rId11" Type="http://schemas.openxmlformats.org/officeDocument/2006/relationships/slideLayout" Target="../slideLayouts/slideLayout29.xml"/><Relationship Id="rId10" Type="http://schemas.openxmlformats.org/officeDocument/2006/relationships/slideLayout" Target="../slideLayouts/slideLayout28.xml"/><Relationship Id="rId13" Type="http://schemas.openxmlformats.org/officeDocument/2006/relationships/slideLayout" Target="../slideLayouts/slideLayout31.xml"/><Relationship Id="rId12" Type="http://schemas.openxmlformats.org/officeDocument/2006/relationships/slideLayout" Target="../slideLayouts/slideLayout30.xml"/><Relationship Id="rId15" Type="http://schemas.openxmlformats.org/officeDocument/2006/relationships/slideLayout" Target="../slideLayouts/slideLayout33.xml"/><Relationship Id="rId14" Type="http://schemas.openxmlformats.org/officeDocument/2006/relationships/slideLayout" Target="../slideLayouts/slideLayout32.xml"/><Relationship Id="rId17" Type="http://schemas.openxmlformats.org/officeDocument/2006/relationships/slideLayout" Target="../slideLayouts/slideLayout35.xml"/><Relationship Id="rId16" Type="http://schemas.openxmlformats.org/officeDocument/2006/relationships/slideLayout" Target="../slideLayouts/slideLayout34.xml"/><Relationship Id="rId19" Type="http://schemas.openxmlformats.org/officeDocument/2006/relationships/slideLayout" Target="../slideLayouts/slideLayout37.xml"/><Relationship Id="rId18" Type="http://schemas.openxmlformats.org/officeDocument/2006/relationships/slideLayout" Target="../slideLayouts/slideLayout3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fr-CA"/>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92" name="Shape 92"/>
        <p:cNvGrpSpPr/>
        <p:nvPr/>
      </p:nvGrpSpPr>
      <p:grpSpPr>
        <a:xfrm>
          <a:off x="0" y="0"/>
          <a:ext cx="0" cy="0"/>
          <a:chOff x="0" y="0"/>
          <a:chExt cx="0" cy="0"/>
        </a:xfrm>
      </p:grpSpPr>
      <p:sp>
        <p:nvSpPr>
          <p:cNvPr id="93" name="Google Shape;93;p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latin typeface="Lato"/>
                <a:ea typeface="Lato"/>
                <a:cs typeface="Lato"/>
                <a:sym typeface="Lato"/>
              </a:defRPr>
            </a:lvl1pPr>
            <a:lvl2pPr lvl="1" rtl="0" algn="r">
              <a:buNone/>
              <a:defRPr sz="1000">
                <a:solidFill>
                  <a:schemeClr val="dk2"/>
                </a:solidFill>
                <a:latin typeface="Lato"/>
                <a:ea typeface="Lato"/>
                <a:cs typeface="Lato"/>
                <a:sym typeface="Lato"/>
              </a:defRPr>
            </a:lvl2pPr>
            <a:lvl3pPr lvl="2" rtl="0" algn="r">
              <a:buNone/>
              <a:defRPr sz="1000">
                <a:solidFill>
                  <a:schemeClr val="dk2"/>
                </a:solidFill>
                <a:latin typeface="Lato"/>
                <a:ea typeface="Lato"/>
                <a:cs typeface="Lato"/>
                <a:sym typeface="Lato"/>
              </a:defRPr>
            </a:lvl3pPr>
            <a:lvl4pPr lvl="3" rtl="0" algn="r">
              <a:buNone/>
              <a:defRPr sz="1000">
                <a:solidFill>
                  <a:schemeClr val="dk2"/>
                </a:solidFill>
                <a:latin typeface="Lato"/>
                <a:ea typeface="Lato"/>
                <a:cs typeface="Lato"/>
                <a:sym typeface="Lato"/>
              </a:defRPr>
            </a:lvl4pPr>
            <a:lvl5pPr lvl="4" rtl="0" algn="r">
              <a:buNone/>
              <a:defRPr sz="1000">
                <a:solidFill>
                  <a:schemeClr val="dk2"/>
                </a:solidFill>
                <a:latin typeface="Lato"/>
                <a:ea typeface="Lato"/>
                <a:cs typeface="Lato"/>
                <a:sym typeface="Lato"/>
              </a:defRPr>
            </a:lvl5pPr>
            <a:lvl6pPr lvl="5" rtl="0" algn="r">
              <a:buNone/>
              <a:defRPr sz="1000">
                <a:solidFill>
                  <a:schemeClr val="dk2"/>
                </a:solidFill>
                <a:latin typeface="Lato"/>
                <a:ea typeface="Lato"/>
                <a:cs typeface="Lato"/>
                <a:sym typeface="Lato"/>
              </a:defRPr>
            </a:lvl6pPr>
            <a:lvl7pPr lvl="6" rtl="0" algn="r">
              <a:buNone/>
              <a:defRPr sz="1000">
                <a:solidFill>
                  <a:schemeClr val="dk2"/>
                </a:solidFill>
                <a:latin typeface="Lato"/>
                <a:ea typeface="Lato"/>
                <a:cs typeface="Lato"/>
                <a:sym typeface="Lato"/>
              </a:defRPr>
            </a:lvl7pPr>
            <a:lvl8pPr lvl="7" rtl="0" algn="r">
              <a:buNone/>
              <a:defRPr sz="1000">
                <a:solidFill>
                  <a:schemeClr val="dk2"/>
                </a:solidFill>
                <a:latin typeface="Lato"/>
                <a:ea typeface="Lato"/>
                <a:cs typeface="Lato"/>
                <a:sym typeface="Lato"/>
              </a:defRPr>
            </a:lvl8pPr>
            <a:lvl9pPr lvl="8" rtl="0" algn="r">
              <a:buNone/>
              <a:defRPr sz="1000">
                <a:solidFill>
                  <a:schemeClr val="dk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fr-CA"/>
              <a:t>‹#›</a:t>
            </a:fld>
            <a:endParaRPr/>
          </a:p>
        </p:txBody>
      </p:sp>
    </p:spTree>
  </p:cSld>
  <p:clrMap accent1="accent1" accent2="accent2" accent3="accent3" accent4="accent4" accent5="accent5" accent6="accent6" bg1="lt1" bg2="dk2" tx1="dk1" tx2="lt2" folHlink="folHlink" hlink="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 id="2147483683" r:id="rId18"/>
    <p:sldLayoutId id="2147483684" r:id="rId19"/>
    <p:sldLayoutId id="2147483685" r:id="rId20"/>
    <p:sldLayoutId id="2147483686" r:id="rId21"/>
    <p:sldLayoutId id="2147483687" r:id="rId22"/>
    <p:sldLayoutId id="2147483688" r:id="rId23"/>
    <p:sldLayoutId id="2147483689" r:id="rId24"/>
    <p:sldLayoutId id="2147483690" r:id="rId25"/>
    <p:sldLayoutId id="2147483691" r:id="rId26"/>
    <p:sldLayoutId id="2147483692" r:id="rId27"/>
    <p:sldLayoutId id="2147483693" r:id="rId28"/>
    <p:sldLayoutId id="2147483694" r:id="rId29"/>
    <p:sldLayoutId id="2147483695" r:id="rId3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12.xml"/><Relationship Id="rId3" Type="http://schemas.openxmlformats.org/officeDocument/2006/relationships/image" Target="../media/image3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4.xml"/><Relationship Id="rId3" Type="http://schemas.openxmlformats.org/officeDocument/2006/relationships/image" Target="../media/image3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7.xml"/><Relationship Id="rId3" Type="http://schemas.openxmlformats.org/officeDocument/2006/relationships/image" Target="../media/image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5.png"/><Relationship Id="rId4" Type="http://schemas.openxmlformats.org/officeDocument/2006/relationships/image" Target="../media/image7.png"/><Relationship Id="rId5" Type="http://schemas.openxmlformats.org/officeDocument/2006/relationships/image" Target="../media/image6.png"/><Relationship Id="rId6" Type="http://schemas.openxmlformats.org/officeDocument/2006/relationships/image" Target="../media/image3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20.xml"/><Relationship Id="rId3" Type="http://schemas.openxmlformats.org/officeDocument/2006/relationships/image" Target="../media/image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 Id="rId3" Type="http://schemas.openxmlformats.org/officeDocument/2006/relationships/hyperlink" Target="https://rosenfeldmedia.com/a-web-for-everyone/personas-for-accessible-ux/" TargetMode="External"/><Relationship Id="rId4" Type="http://schemas.openxmlformats.org/officeDocument/2006/relationships/image" Target="../media/image25.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22.xml"/><Relationship Id="rId3" Type="http://schemas.openxmlformats.org/officeDocument/2006/relationships/image" Target="../media/image3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23.xml"/><Relationship Id="rId3" Type="http://schemas.openxmlformats.org/officeDocument/2006/relationships/image" Target="../media/image28.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25.xml"/><Relationship Id="rId3" Type="http://schemas.openxmlformats.org/officeDocument/2006/relationships/image" Target="../media/image30.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29.xml"/><Relationship Id="rId3" Type="http://schemas.openxmlformats.org/officeDocument/2006/relationships/image" Target="../media/image1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3.xml"/><Relationship Id="rId3" Type="http://schemas.openxmlformats.org/officeDocument/2006/relationships/image" Target="../media/image1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4.xml"/><Relationship Id="rId3" Type="http://schemas.openxmlformats.org/officeDocument/2006/relationships/image" Target="../media/image11.png"/><Relationship Id="rId4" Type="http://schemas.openxmlformats.org/officeDocument/2006/relationships/image" Target="../media/image29.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5.xml"/><Relationship Id="rId3" Type="http://schemas.openxmlformats.org/officeDocument/2006/relationships/image" Target="../media/image27.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43.xml"/><Relationship Id="rId3" Type="http://schemas.openxmlformats.org/officeDocument/2006/relationships/image" Target="../media/image13.jp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4.xml"/><Relationship Id="rId3" Type="http://schemas.openxmlformats.org/officeDocument/2006/relationships/image" Target="../media/image1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9.xml"/><Relationship Id="rId3" Type="http://schemas.openxmlformats.org/officeDocument/2006/relationships/image" Target="../media/image32.png"/><Relationship Id="rId4" Type="http://schemas.openxmlformats.org/officeDocument/2006/relationships/image" Target="../media/image3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51.xml"/><Relationship Id="rId3" Type="http://schemas.openxmlformats.org/officeDocument/2006/relationships/image" Target="../media/image31.jp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52.xml"/><Relationship Id="rId3" Type="http://schemas.openxmlformats.org/officeDocument/2006/relationships/image" Target="../media/image15.jp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54.xml"/><Relationship Id="rId3" Type="http://schemas.openxmlformats.org/officeDocument/2006/relationships/image" Target="../media/image24.jp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6.xml"/><Relationship Id="rId3" Type="http://schemas.openxmlformats.org/officeDocument/2006/relationships/image" Target="../media/image17.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9.xml"/><Relationship Id="rId3" Type="http://schemas.openxmlformats.org/officeDocument/2006/relationships/image" Target="../media/image16.gi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62.xml"/><Relationship Id="rId3" Type="http://schemas.openxmlformats.org/officeDocument/2006/relationships/image" Target="../media/image26.jp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64.xml"/><Relationship Id="rId3" Type="http://schemas.openxmlformats.org/officeDocument/2006/relationships/image" Target="../media/image19.jp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67.xml"/><Relationship Id="rId3" Type="http://schemas.openxmlformats.org/officeDocument/2006/relationships/image" Target="../media/image18.jp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5.xml"/><Relationship Id="rId3" Type="http://schemas.openxmlformats.org/officeDocument/2006/relationships/image" Target="../media/image22.png"/><Relationship Id="rId4" Type="http://schemas.openxmlformats.org/officeDocument/2006/relationships/image" Target="../media/image21.png"/><Relationship Id="rId5" Type="http://schemas.openxmlformats.org/officeDocument/2006/relationships/image" Target="../media/image20.png"/><Relationship Id="rId6" Type="http://schemas.openxmlformats.org/officeDocument/2006/relationships/image" Target="../media/image2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7" name="Shape 237"/>
        <p:cNvGrpSpPr/>
        <p:nvPr/>
      </p:nvGrpSpPr>
      <p:grpSpPr>
        <a:xfrm>
          <a:off x="0" y="0"/>
          <a:ext cx="0" cy="0"/>
          <a:chOff x="0" y="0"/>
          <a:chExt cx="0" cy="0"/>
        </a:xfrm>
      </p:grpSpPr>
      <p:sp>
        <p:nvSpPr>
          <p:cNvPr id="238" name="Google Shape;238;p51"/>
          <p:cNvSpPr txBox="1"/>
          <p:nvPr>
            <p:ph type="title"/>
          </p:nvPr>
        </p:nvSpPr>
        <p:spPr>
          <a:xfrm>
            <a:off x="2792175" y="2141752"/>
            <a:ext cx="5888700" cy="598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lang="fr-CA"/>
              <a:t>Inclusive Design &amp; Accessibility</a:t>
            </a:r>
            <a:endParaRPr b="1" i="0" sz="3000" u="none" cap="none" strike="noStrike">
              <a:solidFill>
                <a:srgbClr val="000000"/>
              </a:solidFill>
              <a:latin typeface="Lato"/>
              <a:ea typeface="Lato"/>
              <a:cs typeface="Lato"/>
              <a:sym typeface="Lato"/>
            </a:endParaRPr>
          </a:p>
        </p:txBody>
      </p:sp>
      <p:sp>
        <p:nvSpPr>
          <p:cNvPr id="239" name="Google Shape;239;p51"/>
          <p:cNvSpPr txBox="1"/>
          <p:nvPr>
            <p:ph idx="1" type="subTitle"/>
          </p:nvPr>
        </p:nvSpPr>
        <p:spPr>
          <a:xfrm>
            <a:off x="2802700" y="2650669"/>
            <a:ext cx="5028000" cy="357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lang="fr-CA"/>
              <a:t>Design Stream</a:t>
            </a:r>
            <a:endParaRPr b="0" i="0" sz="2400" u="none" cap="none" strike="noStrike">
              <a:solidFill>
                <a:srgbClr val="000000"/>
              </a:solidFill>
              <a:latin typeface="Lato"/>
              <a:ea typeface="Lato"/>
              <a:cs typeface="Lato"/>
              <a:sym typeface="La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0" name="Shape 300"/>
        <p:cNvGrpSpPr/>
        <p:nvPr/>
      </p:nvGrpSpPr>
      <p:grpSpPr>
        <a:xfrm>
          <a:off x="0" y="0"/>
          <a:ext cx="0" cy="0"/>
          <a:chOff x="0" y="0"/>
          <a:chExt cx="0" cy="0"/>
        </a:xfrm>
      </p:grpSpPr>
      <p:sp>
        <p:nvSpPr>
          <p:cNvPr id="301" name="Google Shape;301;p60"/>
          <p:cNvSpPr txBox="1"/>
          <p:nvPr>
            <p:ph type="title"/>
          </p:nvPr>
        </p:nvSpPr>
        <p:spPr>
          <a:xfrm>
            <a:off x="1660500" y="1299595"/>
            <a:ext cx="5061000" cy="66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CA"/>
              <a:t>Don’t make assumptions</a:t>
            </a:r>
            <a:endParaRPr/>
          </a:p>
        </p:txBody>
      </p:sp>
      <p:sp>
        <p:nvSpPr>
          <p:cNvPr id="302" name="Google Shape;302;p60"/>
          <p:cNvSpPr txBox="1"/>
          <p:nvPr>
            <p:ph idx="1" type="subTitle"/>
          </p:nvPr>
        </p:nvSpPr>
        <p:spPr>
          <a:xfrm>
            <a:off x="1660500" y="2031025"/>
            <a:ext cx="6435300" cy="1038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fr-CA" sz="1800">
                <a:solidFill>
                  <a:srgbClr val="333333"/>
                </a:solidFill>
              </a:rPr>
              <a:t>When aiming to design inclusively, it’s important to remember that not everyone can use your products the same way, or the way you may have designed them.</a:t>
            </a:r>
            <a:br>
              <a:rPr lang="fr-CA" sz="1800">
                <a:solidFill>
                  <a:srgbClr val="333333"/>
                </a:solidFill>
              </a:rPr>
            </a:br>
            <a:br>
              <a:rPr lang="fr-CA" sz="1800">
                <a:solidFill>
                  <a:srgbClr val="333333"/>
                </a:solidFill>
              </a:rPr>
            </a:br>
            <a:r>
              <a:rPr lang="fr-CA" sz="1800">
                <a:solidFill>
                  <a:srgbClr val="333333"/>
                </a:solidFill>
              </a:rPr>
              <a:t>Don’t make </a:t>
            </a:r>
            <a:r>
              <a:rPr lang="fr-CA" sz="1800">
                <a:solidFill>
                  <a:schemeClr val="dk1"/>
                </a:solidFill>
                <a:highlight>
                  <a:srgbClr val="FFFFFF"/>
                </a:highlight>
              </a:rPr>
              <a:t>assumptions about how people use services. Every individual uses varying approaches to best meet their own needs. There are no average or “normal” users.</a:t>
            </a:r>
            <a:endParaRPr sz="18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6" name="Shape 306"/>
        <p:cNvGrpSpPr/>
        <p:nvPr/>
      </p:nvGrpSpPr>
      <p:grpSpPr>
        <a:xfrm>
          <a:off x="0" y="0"/>
          <a:ext cx="0" cy="0"/>
          <a:chOff x="0" y="0"/>
          <a:chExt cx="0" cy="0"/>
        </a:xfrm>
      </p:grpSpPr>
      <p:sp>
        <p:nvSpPr>
          <p:cNvPr id="307" name="Google Shape;307;p61"/>
          <p:cNvSpPr txBox="1"/>
          <p:nvPr>
            <p:ph type="title"/>
          </p:nvPr>
        </p:nvSpPr>
        <p:spPr>
          <a:xfrm>
            <a:off x="1660500" y="1604395"/>
            <a:ext cx="5061000" cy="66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CA"/>
              <a:t>What is Design Research?	</a:t>
            </a:r>
            <a:endParaRPr/>
          </a:p>
        </p:txBody>
      </p:sp>
      <p:sp>
        <p:nvSpPr>
          <p:cNvPr id="308" name="Google Shape;308;p61"/>
          <p:cNvSpPr txBox="1"/>
          <p:nvPr>
            <p:ph idx="1" type="subTitle"/>
          </p:nvPr>
        </p:nvSpPr>
        <p:spPr>
          <a:xfrm>
            <a:off x="1660500" y="2335825"/>
            <a:ext cx="4933500" cy="1038300"/>
          </a:xfrm>
          <a:prstGeom prst="rect">
            <a:avLst/>
          </a:prstGeom>
        </p:spPr>
        <p:txBody>
          <a:bodyPr anchorCtr="0" anchor="t" bIns="91425" lIns="91425" spcFirstLastPara="1" rIns="91425" wrap="square" tIns="91425">
            <a:noAutofit/>
          </a:bodyPr>
          <a:lstStyle/>
          <a:p>
            <a:pPr indent="0" lvl="0" marL="0" rtl="0" algn="l">
              <a:spcBef>
                <a:spcPts val="2200"/>
              </a:spcBef>
              <a:spcAft>
                <a:spcPts val="0"/>
              </a:spcAft>
              <a:buClr>
                <a:schemeClr val="dk1"/>
              </a:buClr>
              <a:buSzPts val="1100"/>
              <a:buFont typeface="Arial"/>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2" name="Shape 312"/>
        <p:cNvGrpSpPr/>
        <p:nvPr/>
      </p:nvGrpSpPr>
      <p:grpSpPr>
        <a:xfrm>
          <a:off x="0" y="0"/>
          <a:ext cx="0" cy="0"/>
          <a:chOff x="0" y="0"/>
          <a:chExt cx="0" cy="0"/>
        </a:xfrm>
      </p:grpSpPr>
      <p:sp>
        <p:nvSpPr>
          <p:cNvPr id="313" name="Google Shape;313;p62"/>
          <p:cNvSpPr txBox="1"/>
          <p:nvPr>
            <p:ph type="title"/>
          </p:nvPr>
        </p:nvSpPr>
        <p:spPr>
          <a:xfrm>
            <a:off x="311700" y="555600"/>
            <a:ext cx="51321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fr-CA">
                <a:latin typeface="Lato"/>
                <a:ea typeface="Lato"/>
                <a:cs typeface="Lato"/>
                <a:sym typeface="Lato"/>
              </a:rPr>
              <a:t>Inclusive Design</a:t>
            </a:r>
            <a:endParaRPr>
              <a:latin typeface="Lato"/>
              <a:ea typeface="Lato"/>
              <a:cs typeface="Lato"/>
              <a:sym typeface="Lato"/>
            </a:endParaRPr>
          </a:p>
        </p:txBody>
      </p:sp>
      <p:sp>
        <p:nvSpPr>
          <p:cNvPr id="314" name="Google Shape;314;p62"/>
          <p:cNvSpPr txBox="1"/>
          <p:nvPr>
            <p:ph idx="1" type="body"/>
          </p:nvPr>
        </p:nvSpPr>
        <p:spPr>
          <a:xfrm>
            <a:off x="311700" y="1389600"/>
            <a:ext cx="5132100" cy="3179400"/>
          </a:xfrm>
          <a:prstGeom prst="rect">
            <a:avLst/>
          </a:prstGeom>
        </p:spPr>
        <p:txBody>
          <a:bodyPr anchorCtr="0" anchor="ctr" bIns="91425" lIns="91425" spcFirstLastPara="1" rIns="91425" wrap="square" tIns="91425">
            <a:noAutofit/>
          </a:bodyPr>
          <a:lstStyle/>
          <a:p>
            <a:pPr indent="0" lvl="0" marL="0" rtl="0" algn="l">
              <a:lnSpc>
                <a:spcPct val="122000"/>
              </a:lnSpc>
              <a:spcBef>
                <a:spcPts val="2300"/>
              </a:spcBef>
              <a:spcAft>
                <a:spcPts val="0"/>
              </a:spcAft>
              <a:buClr>
                <a:schemeClr val="dk1"/>
              </a:buClr>
              <a:buSzPts val="1100"/>
              <a:buFont typeface="Arial"/>
              <a:buNone/>
            </a:pPr>
            <a:r>
              <a:rPr b="1" lang="fr-CA" sz="1950">
                <a:solidFill>
                  <a:schemeClr val="dk1"/>
                </a:solidFill>
                <a:latin typeface="Lato"/>
                <a:ea typeface="Lato"/>
                <a:cs typeface="Lato"/>
                <a:sym typeface="Lato"/>
              </a:rPr>
              <a:t>Recognise exclusion</a:t>
            </a:r>
            <a:endParaRPr b="1" sz="1950">
              <a:solidFill>
                <a:schemeClr val="dk1"/>
              </a:solidFill>
              <a:latin typeface="Lato"/>
              <a:ea typeface="Lato"/>
              <a:cs typeface="Lato"/>
              <a:sym typeface="Lato"/>
            </a:endParaRPr>
          </a:p>
          <a:p>
            <a:pPr indent="0" lvl="0" marL="0" rtl="0" algn="l">
              <a:lnSpc>
                <a:spcPct val="158000"/>
              </a:lnSpc>
              <a:spcBef>
                <a:spcPts val="800"/>
              </a:spcBef>
              <a:spcAft>
                <a:spcPts val="0"/>
              </a:spcAft>
              <a:buClr>
                <a:schemeClr val="dk1"/>
              </a:buClr>
              <a:buSzPts val="1100"/>
              <a:buFont typeface="Arial"/>
              <a:buNone/>
            </a:pPr>
            <a:r>
              <a:rPr i="1" lang="fr-CA" sz="1600">
                <a:solidFill>
                  <a:schemeClr val="dk1"/>
                </a:solidFill>
                <a:latin typeface="Lato"/>
                <a:ea typeface="Lato"/>
                <a:cs typeface="Lato"/>
                <a:sym typeface="Lato"/>
              </a:rPr>
              <a:t>“Disability is not just a health problem. It is a complex phenomenon, reflecting the interaction between features of a person’s body and features of the society in which he or she lives.”</a:t>
            </a:r>
            <a:endParaRPr i="1" sz="1600">
              <a:solidFill>
                <a:schemeClr val="dk1"/>
              </a:solidFill>
              <a:latin typeface="Lato"/>
              <a:ea typeface="Lato"/>
              <a:cs typeface="Lato"/>
              <a:sym typeface="Lato"/>
            </a:endParaRPr>
          </a:p>
          <a:p>
            <a:pPr indent="0" lvl="0" marL="0" rtl="0" algn="l">
              <a:lnSpc>
                <a:spcPct val="158000"/>
              </a:lnSpc>
              <a:spcBef>
                <a:spcPts val="800"/>
              </a:spcBef>
              <a:spcAft>
                <a:spcPts val="0"/>
              </a:spcAft>
              <a:buClr>
                <a:schemeClr val="dk1"/>
              </a:buClr>
              <a:buSzPts val="1100"/>
              <a:buFont typeface="Arial"/>
              <a:buNone/>
            </a:pPr>
            <a:r>
              <a:rPr i="1" lang="fr-CA" sz="1600">
                <a:solidFill>
                  <a:schemeClr val="dk1"/>
                </a:solidFill>
                <a:latin typeface="Lato"/>
                <a:ea typeface="Lato"/>
                <a:cs typeface="Lato"/>
                <a:sym typeface="Lato"/>
              </a:rPr>
              <a:t> –World Health Organization</a:t>
            </a:r>
            <a:endParaRPr i="1" sz="1600">
              <a:solidFill>
                <a:schemeClr val="dk1"/>
              </a:solidFill>
              <a:latin typeface="Lato"/>
              <a:ea typeface="Lato"/>
              <a:cs typeface="Lato"/>
              <a:sym typeface="Lato"/>
            </a:endParaRPr>
          </a:p>
          <a:p>
            <a:pPr indent="0" lvl="0" marL="0" rtl="0" algn="l">
              <a:spcBef>
                <a:spcPts val="0"/>
              </a:spcBef>
              <a:spcAft>
                <a:spcPts val="0"/>
              </a:spcAft>
              <a:buNone/>
            </a:pPr>
            <a:r>
              <a:t/>
            </a:r>
            <a:endParaRPr/>
          </a:p>
        </p:txBody>
      </p:sp>
      <p:pic>
        <p:nvPicPr>
          <p:cNvPr id="315" name="Google Shape;315;p62"/>
          <p:cNvPicPr preferRelativeResize="0"/>
          <p:nvPr/>
        </p:nvPicPr>
        <p:blipFill>
          <a:blip r:embed="rId3">
            <a:alphaModFix/>
          </a:blip>
          <a:stretch>
            <a:fillRect/>
          </a:stretch>
        </p:blipFill>
        <p:spPr>
          <a:xfrm>
            <a:off x="5794490" y="0"/>
            <a:ext cx="3188970" cy="51435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9" name="Shape 319"/>
        <p:cNvGrpSpPr/>
        <p:nvPr/>
      </p:nvGrpSpPr>
      <p:grpSpPr>
        <a:xfrm>
          <a:off x="0" y="0"/>
          <a:ext cx="0" cy="0"/>
          <a:chOff x="0" y="0"/>
          <a:chExt cx="0" cy="0"/>
        </a:xfrm>
      </p:grpSpPr>
      <p:sp>
        <p:nvSpPr>
          <p:cNvPr id="320" name="Google Shape;320;p63"/>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fr-CA"/>
              <a:t>Recognize Bias</a:t>
            </a:r>
            <a:endParaRPr/>
          </a:p>
        </p:txBody>
      </p:sp>
      <p:sp>
        <p:nvSpPr>
          <p:cNvPr id="321" name="Google Shape;321;p63"/>
          <p:cNvSpPr txBox="1"/>
          <p:nvPr>
            <p:ph idx="1" type="body"/>
          </p:nvPr>
        </p:nvSpPr>
        <p:spPr>
          <a:xfrm>
            <a:off x="311700" y="1389600"/>
            <a:ext cx="2808000" cy="3179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fr-CA" sz="1800">
                <a:solidFill>
                  <a:srgbClr val="333333"/>
                </a:solidFill>
                <a:latin typeface="Lato"/>
                <a:ea typeface="Lato"/>
                <a:cs typeface="Lato"/>
                <a:sym typeface="Lato"/>
              </a:rPr>
              <a:t>There are varying degrees to which a user might be limited with respect to using your product, ranging from very temporary to permanent. </a:t>
            </a:r>
            <a:endParaRPr sz="1800">
              <a:solidFill>
                <a:schemeClr val="dk1"/>
              </a:solidFill>
              <a:latin typeface="Lato"/>
              <a:ea typeface="Lato"/>
              <a:cs typeface="Lato"/>
              <a:sym typeface="Lato"/>
            </a:endParaRPr>
          </a:p>
          <a:p>
            <a:pPr indent="0" lvl="0" marL="0" rtl="0" algn="l">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325" name="Shape 325"/>
        <p:cNvGrpSpPr/>
        <p:nvPr/>
      </p:nvGrpSpPr>
      <p:grpSpPr>
        <a:xfrm>
          <a:off x="0" y="0"/>
          <a:ext cx="0" cy="0"/>
          <a:chOff x="0" y="0"/>
          <a:chExt cx="0" cy="0"/>
        </a:xfrm>
      </p:grpSpPr>
      <p:sp>
        <p:nvSpPr>
          <p:cNvPr id="326" name="Google Shape;326;p64"/>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fr-CA">
                <a:solidFill>
                  <a:srgbClr val="FFFFFF"/>
                </a:solidFill>
                <a:latin typeface="Lato"/>
                <a:ea typeface="Lato"/>
                <a:cs typeface="Lato"/>
                <a:sym typeface="Lato"/>
              </a:rPr>
              <a:t>Pillars of Inclusive Design	</a:t>
            </a:r>
            <a:endParaRPr b="1">
              <a:solidFill>
                <a:srgbClr val="FFFFFF"/>
              </a:solidFill>
              <a:latin typeface="Lato"/>
              <a:ea typeface="Lato"/>
              <a:cs typeface="Lato"/>
              <a:sym typeface="Lato"/>
            </a:endParaRPr>
          </a:p>
        </p:txBody>
      </p:sp>
      <p:sp>
        <p:nvSpPr>
          <p:cNvPr id="327" name="Google Shape;327;p64"/>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p>
            <a:pPr indent="-317500" lvl="0" marL="457200" rtl="0" algn="l">
              <a:spcBef>
                <a:spcPts val="0"/>
              </a:spcBef>
              <a:spcAft>
                <a:spcPts val="0"/>
              </a:spcAft>
              <a:buClr>
                <a:schemeClr val="dk1"/>
              </a:buClr>
              <a:buSzPts val="1400"/>
              <a:buFont typeface="Lato"/>
              <a:buChar char="●"/>
            </a:pPr>
            <a:r>
              <a:rPr lang="fr-CA">
                <a:solidFill>
                  <a:schemeClr val="dk1"/>
                </a:solidFill>
                <a:latin typeface="Lato"/>
                <a:ea typeface="Lato"/>
                <a:cs typeface="Lato"/>
                <a:sym typeface="Lato"/>
              </a:rPr>
              <a:t>No user is average</a:t>
            </a:r>
            <a:endParaRPr>
              <a:solidFill>
                <a:schemeClr val="dk1"/>
              </a:solidFill>
              <a:latin typeface="Lato"/>
              <a:ea typeface="Lato"/>
              <a:cs typeface="Lato"/>
              <a:sym typeface="Lato"/>
            </a:endParaRPr>
          </a:p>
          <a:p>
            <a:pPr indent="-317500" lvl="0" marL="457200" rtl="0" algn="l">
              <a:spcBef>
                <a:spcPts val="0"/>
              </a:spcBef>
              <a:spcAft>
                <a:spcPts val="0"/>
              </a:spcAft>
              <a:buClr>
                <a:schemeClr val="dk1"/>
              </a:buClr>
              <a:buSzPts val="1400"/>
              <a:buFont typeface="Lato"/>
              <a:buChar char="●"/>
            </a:pPr>
            <a:r>
              <a:rPr lang="fr-CA">
                <a:solidFill>
                  <a:schemeClr val="dk1"/>
                </a:solidFill>
                <a:latin typeface="Lato"/>
                <a:ea typeface="Lato"/>
                <a:cs typeface="Lato"/>
                <a:sym typeface="Lato"/>
              </a:rPr>
              <a:t>Every user deserves equal access</a:t>
            </a:r>
            <a:endParaRPr>
              <a:solidFill>
                <a:schemeClr val="dk1"/>
              </a:solidFill>
              <a:latin typeface="Lato"/>
              <a:ea typeface="Lato"/>
              <a:cs typeface="Lato"/>
              <a:sym typeface="Lato"/>
            </a:endParaRPr>
          </a:p>
          <a:p>
            <a:pPr indent="-317500" lvl="0" marL="457200" rtl="0" algn="l">
              <a:spcBef>
                <a:spcPts val="0"/>
              </a:spcBef>
              <a:spcAft>
                <a:spcPts val="0"/>
              </a:spcAft>
              <a:buClr>
                <a:schemeClr val="dk1"/>
              </a:buClr>
              <a:buSzPts val="1400"/>
              <a:buFont typeface="Lato"/>
              <a:buChar char="●"/>
            </a:pPr>
            <a:r>
              <a:rPr lang="fr-CA">
                <a:solidFill>
                  <a:schemeClr val="dk1"/>
                </a:solidFill>
                <a:latin typeface="Lato"/>
                <a:ea typeface="Lato"/>
                <a:cs typeface="Lato"/>
                <a:sym typeface="Lato"/>
              </a:rPr>
              <a:t>Provide understand content for every user</a:t>
            </a:r>
            <a:endParaRPr>
              <a:solidFill>
                <a:schemeClr val="dk1"/>
              </a:solidFill>
              <a:latin typeface="Lato"/>
              <a:ea typeface="Lato"/>
              <a:cs typeface="Lato"/>
              <a:sym typeface="Lato"/>
            </a:endParaRPr>
          </a:p>
          <a:p>
            <a:pPr indent="-317500" lvl="0" marL="457200" rtl="0" algn="l">
              <a:spcBef>
                <a:spcPts val="0"/>
              </a:spcBef>
              <a:spcAft>
                <a:spcPts val="0"/>
              </a:spcAft>
              <a:buClr>
                <a:schemeClr val="dk1"/>
              </a:buClr>
              <a:buSzPts val="1400"/>
              <a:buFont typeface="Lato"/>
              <a:buChar char="●"/>
            </a:pPr>
            <a:r>
              <a:rPr lang="fr-CA">
                <a:solidFill>
                  <a:schemeClr val="dk1"/>
                </a:solidFill>
                <a:latin typeface="Lato"/>
                <a:ea typeface="Lato"/>
                <a:cs typeface="Lato"/>
                <a:sym typeface="Lato"/>
              </a:rPr>
              <a:t>Every user deserves our trust and respect</a:t>
            </a:r>
            <a:endParaRPr>
              <a:solidFill>
                <a:schemeClr val="dk1"/>
              </a:solidFill>
              <a:latin typeface="Lato"/>
              <a:ea typeface="Lato"/>
              <a:cs typeface="Lato"/>
              <a:sym typeface="Lato"/>
            </a:endParaRPr>
          </a:p>
        </p:txBody>
      </p:sp>
      <p:sp>
        <p:nvSpPr>
          <p:cNvPr id="328" name="Google Shape;328;p64"/>
          <p:cNvSpPr txBox="1"/>
          <p:nvPr>
            <p:ph idx="1" type="subTitle"/>
          </p:nvPr>
        </p:nvSpPr>
        <p:spPr>
          <a:xfrm>
            <a:off x="265500" y="2803075"/>
            <a:ext cx="4045200" cy="1235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329" name="Google Shape;329;p64"/>
          <p:cNvPicPr preferRelativeResize="0"/>
          <p:nvPr/>
        </p:nvPicPr>
        <p:blipFill>
          <a:blip r:embed="rId3">
            <a:alphaModFix/>
          </a:blip>
          <a:stretch>
            <a:fillRect/>
          </a:stretch>
        </p:blipFill>
        <p:spPr>
          <a:xfrm>
            <a:off x="972775" y="2803075"/>
            <a:ext cx="2492551" cy="221425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333" name="Shape 333"/>
        <p:cNvGrpSpPr/>
        <p:nvPr/>
      </p:nvGrpSpPr>
      <p:grpSpPr>
        <a:xfrm>
          <a:off x="0" y="0"/>
          <a:ext cx="0" cy="0"/>
          <a:chOff x="0" y="0"/>
          <a:chExt cx="0" cy="0"/>
        </a:xfrm>
      </p:grpSpPr>
      <p:sp>
        <p:nvSpPr>
          <p:cNvPr id="334" name="Google Shape;334;p65"/>
          <p:cNvSpPr txBox="1"/>
          <p:nvPr>
            <p:ph type="title"/>
          </p:nvPr>
        </p:nvSpPr>
        <p:spPr>
          <a:xfrm>
            <a:off x="1680775" y="1350689"/>
            <a:ext cx="5061000" cy="131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CA">
                <a:latin typeface="Lato"/>
                <a:ea typeface="Lato"/>
                <a:cs typeface="Lato"/>
                <a:sym typeface="Lato"/>
              </a:rPr>
              <a:t>Inclusive design processes </a:t>
            </a:r>
            <a:endParaRPr>
              <a:latin typeface="Lato"/>
              <a:ea typeface="Lato"/>
              <a:cs typeface="Lato"/>
              <a:sym typeface="Lato"/>
            </a:endParaRPr>
          </a:p>
        </p:txBody>
      </p:sp>
      <p:sp>
        <p:nvSpPr>
          <p:cNvPr id="335" name="Google Shape;335;p65"/>
          <p:cNvSpPr txBox="1"/>
          <p:nvPr>
            <p:ph idx="1" type="body"/>
          </p:nvPr>
        </p:nvSpPr>
        <p:spPr>
          <a:xfrm>
            <a:off x="311700" y="1586000"/>
            <a:ext cx="8520600" cy="2195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fr-CA">
                <a:latin typeface="Lato"/>
                <a:ea typeface="Lato"/>
                <a:cs typeface="Lato"/>
                <a:sym typeface="Lato"/>
              </a:rPr>
              <a:t> 				</a:t>
            </a:r>
            <a:endParaRPr b="1">
              <a:latin typeface="Lato"/>
              <a:ea typeface="Lato"/>
              <a:cs typeface="Lato"/>
              <a:sym typeface="Lato"/>
            </a:endParaRPr>
          </a:p>
          <a:p>
            <a:pPr indent="0" lvl="0" marL="0" rtl="0" algn="l">
              <a:spcBef>
                <a:spcPts val="0"/>
              </a:spcBef>
              <a:spcAft>
                <a:spcPts val="0"/>
              </a:spcAft>
              <a:buNone/>
            </a:pPr>
            <a:r>
              <a:t/>
            </a:r>
            <a:endParaRPr b="1">
              <a:latin typeface="Lato"/>
              <a:ea typeface="Lato"/>
              <a:cs typeface="Lato"/>
              <a:sym typeface="Lato"/>
            </a:endParaRPr>
          </a:p>
          <a:p>
            <a:pPr indent="457200" lvl="0" marL="914400" rtl="0" algn="l">
              <a:spcBef>
                <a:spcPts val="0"/>
              </a:spcBef>
              <a:spcAft>
                <a:spcPts val="0"/>
              </a:spcAft>
              <a:buNone/>
            </a:pPr>
            <a:r>
              <a:rPr b="1" lang="fr-CA">
                <a:latin typeface="Lato"/>
                <a:ea typeface="Lato"/>
                <a:cs typeface="Lato"/>
                <a:sym typeface="Lato"/>
              </a:rPr>
              <a:t>Are iterative</a:t>
            </a:r>
            <a:br>
              <a:rPr b="1" lang="fr-CA">
                <a:latin typeface="Lato"/>
                <a:ea typeface="Lato"/>
                <a:cs typeface="Lato"/>
                <a:sym typeface="Lato"/>
              </a:rPr>
            </a:br>
            <a:endParaRPr b="1">
              <a:latin typeface="Lato"/>
              <a:ea typeface="Lato"/>
              <a:cs typeface="Lato"/>
              <a:sym typeface="Lato"/>
            </a:endParaRPr>
          </a:p>
          <a:p>
            <a:pPr indent="-317500" lvl="0" marL="1828800" rtl="0" algn="l">
              <a:spcBef>
                <a:spcPts val="0"/>
              </a:spcBef>
              <a:spcAft>
                <a:spcPts val="0"/>
              </a:spcAft>
              <a:buSzPts val="1400"/>
              <a:buFont typeface="Lato"/>
              <a:buChar char="●"/>
            </a:pPr>
            <a:r>
              <a:rPr lang="fr-CA">
                <a:latin typeface="Lato"/>
                <a:ea typeface="Lato"/>
                <a:cs typeface="Lato"/>
                <a:sym typeface="Lato"/>
              </a:rPr>
              <a:t>Specify the context of use (who , what where) </a:t>
            </a:r>
            <a:endParaRPr>
              <a:latin typeface="Lato"/>
              <a:ea typeface="Lato"/>
              <a:cs typeface="Lato"/>
              <a:sym typeface="Lato"/>
            </a:endParaRPr>
          </a:p>
          <a:p>
            <a:pPr indent="-317500" lvl="0" marL="1828800" rtl="0" algn="l">
              <a:spcBef>
                <a:spcPts val="0"/>
              </a:spcBef>
              <a:spcAft>
                <a:spcPts val="0"/>
              </a:spcAft>
              <a:buSzPts val="1400"/>
              <a:buFont typeface="Lato"/>
              <a:buChar char="●"/>
            </a:pPr>
            <a:r>
              <a:rPr lang="fr-CA">
                <a:latin typeface="Lato"/>
                <a:ea typeface="Lato"/>
                <a:cs typeface="Lato"/>
                <a:sym typeface="Lato"/>
              </a:rPr>
              <a:t>Discover, understand and translate the wants and needs of the user</a:t>
            </a:r>
            <a:br>
              <a:rPr lang="fr-CA">
                <a:latin typeface="Lato"/>
                <a:ea typeface="Lato"/>
                <a:cs typeface="Lato"/>
                <a:sym typeface="Lato"/>
              </a:rPr>
            </a:br>
            <a:endParaRPr>
              <a:latin typeface="Lato"/>
              <a:ea typeface="Lato"/>
              <a:cs typeface="Lato"/>
              <a:sym typeface="Lato"/>
            </a:endParaRPr>
          </a:p>
          <a:p>
            <a:pPr indent="0" lvl="0" marL="1371600" rtl="0" algn="l">
              <a:spcBef>
                <a:spcPts val="0"/>
              </a:spcBef>
              <a:spcAft>
                <a:spcPts val="0"/>
              </a:spcAft>
              <a:buNone/>
            </a:pPr>
            <a:r>
              <a:rPr b="1" lang="fr-CA">
                <a:latin typeface="Lato"/>
                <a:ea typeface="Lato"/>
                <a:cs typeface="Lato"/>
                <a:sym typeface="Lato"/>
              </a:rPr>
              <a:t>Involves stakeholders and end users</a:t>
            </a:r>
            <a:br>
              <a:rPr b="1" lang="fr-CA">
                <a:latin typeface="Lato"/>
                <a:ea typeface="Lato"/>
                <a:cs typeface="Lato"/>
                <a:sym typeface="Lato"/>
              </a:rPr>
            </a:br>
            <a:endParaRPr b="1">
              <a:latin typeface="Lato"/>
              <a:ea typeface="Lato"/>
              <a:cs typeface="Lato"/>
              <a:sym typeface="Lato"/>
            </a:endParaRPr>
          </a:p>
          <a:p>
            <a:pPr indent="-317500" lvl="3" marL="1828800" rtl="0" algn="l">
              <a:spcBef>
                <a:spcPts val="0"/>
              </a:spcBef>
              <a:spcAft>
                <a:spcPts val="0"/>
              </a:spcAft>
              <a:buSzPts val="1400"/>
              <a:buFont typeface="Lato"/>
              <a:buChar char="●"/>
            </a:pPr>
            <a:r>
              <a:rPr lang="fr-CA">
                <a:latin typeface="Lato"/>
                <a:ea typeface="Lato"/>
                <a:cs typeface="Lato"/>
                <a:sym typeface="Lato"/>
              </a:rPr>
              <a:t>Adapt and apply guidelines and standards</a:t>
            </a:r>
            <a:endParaRPr>
              <a:latin typeface="Lato"/>
              <a:ea typeface="Lato"/>
              <a:cs typeface="Lato"/>
              <a:sym typeface="Lato"/>
            </a:endParaRPr>
          </a:p>
          <a:p>
            <a:pPr indent="-317500" lvl="3" marL="1828800" rtl="0" algn="l">
              <a:spcBef>
                <a:spcPts val="0"/>
              </a:spcBef>
              <a:spcAft>
                <a:spcPts val="0"/>
              </a:spcAft>
              <a:buSzPts val="1400"/>
              <a:buFont typeface="Lato"/>
              <a:buChar char="●"/>
            </a:pPr>
            <a:r>
              <a:rPr lang="fr-CA">
                <a:latin typeface="Lato"/>
                <a:ea typeface="Lato"/>
                <a:cs typeface="Lato"/>
                <a:sym typeface="Lato"/>
              </a:rPr>
              <a:t>Evaluate designs again requirements and test with users</a:t>
            </a:r>
            <a:endParaRPr>
              <a:latin typeface="Lato"/>
              <a:ea typeface="Lato"/>
              <a:cs typeface="Lato"/>
              <a:sym typeface="La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9" name="Shape 339"/>
        <p:cNvGrpSpPr/>
        <p:nvPr/>
      </p:nvGrpSpPr>
      <p:grpSpPr>
        <a:xfrm>
          <a:off x="0" y="0"/>
          <a:ext cx="0" cy="0"/>
          <a:chOff x="0" y="0"/>
          <a:chExt cx="0" cy="0"/>
        </a:xfrm>
      </p:grpSpPr>
      <p:sp>
        <p:nvSpPr>
          <p:cNvPr id="340" name="Google Shape;340;p66"/>
          <p:cNvSpPr txBox="1"/>
          <p:nvPr>
            <p:ph type="title"/>
          </p:nvPr>
        </p:nvSpPr>
        <p:spPr>
          <a:xfrm>
            <a:off x="1660500" y="1863339"/>
            <a:ext cx="5061000" cy="131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fr-CA">
                <a:solidFill>
                  <a:schemeClr val="dk1"/>
                </a:solidFill>
              </a:rPr>
              <a:t>What’s the Difference Between Inclusive Design and Accessibility?</a:t>
            </a:r>
            <a:endParaRPr>
              <a:solidFill>
                <a:schemeClr val="dk1"/>
              </a:solidFill>
            </a:endParaRPr>
          </a:p>
          <a:p>
            <a:pPr indent="0" lvl="0" marL="0" rtl="0" algn="l">
              <a:spcBef>
                <a:spcPts val="0"/>
              </a:spcBef>
              <a:spcAft>
                <a:spcPts val="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4" name="Shape 344"/>
        <p:cNvGrpSpPr/>
        <p:nvPr/>
      </p:nvGrpSpPr>
      <p:grpSpPr>
        <a:xfrm>
          <a:off x="0" y="0"/>
          <a:ext cx="0" cy="0"/>
          <a:chOff x="0" y="0"/>
          <a:chExt cx="0" cy="0"/>
        </a:xfrm>
      </p:grpSpPr>
      <p:pic>
        <p:nvPicPr>
          <p:cNvPr id="345" name="Google Shape;345;p67"/>
          <p:cNvPicPr preferRelativeResize="0"/>
          <p:nvPr/>
        </p:nvPicPr>
        <p:blipFill>
          <a:blip r:embed="rId3">
            <a:alphaModFix/>
          </a:blip>
          <a:stretch>
            <a:fillRect/>
          </a:stretch>
        </p:blipFill>
        <p:spPr>
          <a:xfrm>
            <a:off x="311700" y="1231075"/>
            <a:ext cx="8520600" cy="28402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9" name="Shape 349"/>
        <p:cNvGrpSpPr/>
        <p:nvPr/>
      </p:nvGrpSpPr>
      <p:grpSpPr>
        <a:xfrm>
          <a:off x="0" y="0"/>
          <a:ext cx="0" cy="0"/>
          <a:chOff x="0" y="0"/>
          <a:chExt cx="0" cy="0"/>
        </a:xfrm>
      </p:grpSpPr>
      <p:sp>
        <p:nvSpPr>
          <p:cNvPr id="350" name="Google Shape;350;p68"/>
          <p:cNvSpPr txBox="1"/>
          <p:nvPr>
            <p:ph type="title"/>
          </p:nvPr>
        </p:nvSpPr>
        <p:spPr>
          <a:xfrm>
            <a:off x="1660500" y="2289899"/>
            <a:ext cx="5061000" cy="56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CA"/>
              <a:t>Designing inclusive personas</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4" name="Shape 354"/>
        <p:cNvGrpSpPr/>
        <p:nvPr/>
      </p:nvGrpSpPr>
      <p:grpSpPr>
        <a:xfrm>
          <a:off x="0" y="0"/>
          <a:ext cx="0" cy="0"/>
          <a:chOff x="0" y="0"/>
          <a:chExt cx="0" cy="0"/>
        </a:xfrm>
      </p:grpSpPr>
      <p:sp>
        <p:nvSpPr>
          <p:cNvPr id="355" name="Google Shape;355;p69"/>
          <p:cNvSpPr txBox="1"/>
          <p:nvPr>
            <p:ph type="title"/>
          </p:nvPr>
        </p:nvSpPr>
        <p:spPr>
          <a:xfrm>
            <a:off x="1660500" y="1863339"/>
            <a:ext cx="5061000" cy="131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fr-CA">
                <a:solidFill>
                  <a:schemeClr val="dk1"/>
                </a:solidFill>
              </a:rPr>
              <a:t>The Problem With Good Design: Why Good Design Isn’t Good Enough</a:t>
            </a:r>
            <a:endParaRPr>
              <a:solidFill>
                <a:schemeClr val="dk1"/>
              </a:solidFill>
            </a:endParaRPr>
          </a:p>
          <a:p>
            <a:pPr indent="0" lvl="0" marL="0" rtl="0" algn="l">
              <a:spcBef>
                <a:spcPts val="0"/>
              </a:spcBef>
              <a:spcAft>
                <a:spcPts val="1300"/>
              </a:spcAft>
              <a:buClr>
                <a:schemeClr val="dk1"/>
              </a:buClr>
              <a:buSzPts val="1100"/>
              <a:buFont typeface="Arial"/>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3" name="Shape 243"/>
        <p:cNvGrpSpPr/>
        <p:nvPr/>
      </p:nvGrpSpPr>
      <p:grpSpPr>
        <a:xfrm>
          <a:off x="0" y="0"/>
          <a:ext cx="0" cy="0"/>
          <a:chOff x="0" y="0"/>
          <a:chExt cx="0" cy="0"/>
        </a:xfrm>
      </p:grpSpPr>
      <p:sp>
        <p:nvSpPr>
          <p:cNvPr id="244" name="Google Shape;244;p52"/>
          <p:cNvSpPr txBox="1"/>
          <p:nvPr>
            <p:ph type="title"/>
          </p:nvPr>
        </p:nvSpPr>
        <p:spPr>
          <a:xfrm>
            <a:off x="378250" y="209950"/>
            <a:ext cx="6236700" cy="472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lang="fr-CA"/>
              <a:t>Intro</a:t>
            </a:r>
            <a:endParaRPr b="1" i="0" sz="3000" u="none" cap="none" strike="noStrike">
              <a:solidFill>
                <a:srgbClr val="000000"/>
              </a:solidFill>
              <a:latin typeface="Lato"/>
              <a:ea typeface="Lato"/>
              <a:cs typeface="Lato"/>
              <a:sym typeface="Lato"/>
            </a:endParaRPr>
          </a:p>
        </p:txBody>
      </p:sp>
      <p:sp>
        <p:nvSpPr>
          <p:cNvPr id="245" name="Google Shape;245;p52"/>
          <p:cNvSpPr txBox="1"/>
          <p:nvPr/>
        </p:nvSpPr>
        <p:spPr>
          <a:xfrm>
            <a:off x="341700" y="1918975"/>
            <a:ext cx="4045200" cy="14823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br>
              <a:rPr lang="fr-CA" sz="1800">
                <a:solidFill>
                  <a:srgbClr val="595959"/>
                </a:solidFill>
              </a:rPr>
            </a:br>
            <a:br>
              <a:rPr lang="fr-CA" sz="1800">
                <a:solidFill>
                  <a:srgbClr val="595959"/>
                </a:solidFill>
              </a:rPr>
            </a:br>
            <a:endParaRPr sz="1800">
              <a:solidFill>
                <a:srgbClr val="595959"/>
              </a:solidFill>
            </a:endParaRPr>
          </a:p>
          <a:p>
            <a:pPr indent="0" lvl="0" marL="0" rtl="0" algn="l">
              <a:lnSpc>
                <a:spcPct val="115000"/>
              </a:lnSpc>
              <a:spcBef>
                <a:spcPts val="1600"/>
              </a:spcBef>
              <a:spcAft>
                <a:spcPts val="0"/>
              </a:spcAft>
              <a:buNone/>
            </a:pPr>
            <a:r>
              <a:t/>
            </a:r>
            <a:endParaRPr sz="1800">
              <a:solidFill>
                <a:srgbClr val="595959"/>
              </a:solidFill>
            </a:endParaRPr>
          </a:p>
          <a:p>
            <a:pPr indent="0" lvl="0" marL="0" rtl="0" algn="l">
              <a:lnSpc>
                <a:spcPct val="115000"/>
              </a:lnSpc>
              <a:spcBef>
                <a:spcPts val="1600"/>
              </a:spcBef>
              <a:spcAft>
                <a:spcPts val="0"/>
              </a:spcAft>
              <a:buNone/>
            </a:pPr>
            <a:r>
              <a:t/>
            </a:r>
            <a:endParaRPr sz="1800">
              <a:solidFill>
                <a:srgbClr val="595959"/>
              </a:solidFill>
            </a:endParaRPr>
          </a:p>
          <a:p>
            <a:pPr indent="0" lvl="0" marL="0" rtl="0" algn="l">
              <a:lnSpc>
                <a:spcPct val="115000"/>
              </a:lnSpc>
              <a:spcBef>
                <a:spcPts val="1600"/>
              </a:spcBef>
              <a:spcAft>
                <a:spcPts val="0"/>
              </a:spcAft>
              <a:buNone/>
            </a:pPr>
            <a:r>
              <a:rPr lang="fr-CA" sz="1800">
                <a:solidFill>
                  <a:srgbClr val="595959"/>
                </a:solidFill>
              </a:rPr>
              <a:t>Hey there! I’m </a:t>
            </a:r>
            <a:r>
              <a:rPr b="1" lang="fr-CA" sz="1800">
                <a:solidFill>
                  <a:srgbClr val="595959"/>
                </a:solidFill>
              </a:rPr>
              <a:t>Julianna</a:t>
            </a:r>
            <a:r>
              <a:rPr lang="fr-CA" sz="1800">
                <a:solidFill>
                  <a:srgbClr val="595959"/>
                </a:solidFill>
              </a:rPr>
              <a:t>. I work on helping the Canadian Digital Service create accessible and inclusive services for Canadians.</a:t>
            </a:r>
            <a:endParaRPr sz="1800">
              <a:solidFill>
                <a:srgbClr val="595959"/>
              </a:solidFill>
            </a:endParaRPr>
          </a:p>
          <a:p>
            <a:pPr indent="0" lvl="0" marL="0" rtl="0" algn="l">
              <a:lnSpc>
                <a:spcPct val="115000"/>
              </a:lnSpc>
              <a:spcBef>
                <a:spcPts val="1600"/>
              </a:spcBef>
              <a:spcAft>
                <a:spcPts val="1600"/>
              </a:spcAft>
              <a:buNone/>
            </a:pPr>
            <a:r>
              <a:t/>
            </a:r>
            <a:endParaRPr b="1" sz="1800">
              <a:solidFill>
                <a:srgbClr val="595959"/>
              </a:solidFill>
            </a:endParaRPr>
          </a:p>
        </p:txBody>
      </p:sp>
      <p:pic>
        <p:nvPicPr>
          <p:cNvPr id="246" name="Google Shape;246;p52"/>
          <p:cNvPicPr preferRelativeResize="0"/>
          <p:nvPr/>
        </p:nvPicPr>
        <p:blipFill>
          <a:blip r:embed="rId3">
            <a:alphaModFix/>
          </a:blip>
          <a:stretch>
            <a:fillRect/>
          </a:stretch>
        </p:blipFill>
        <p:spPr>
          <a:xfrm>
            <a:off x="367650" y="3011247"/>
            <a:ext cx="370350" cy="370350"/>
          </a:xfrm>
          <a:prstGeom prst="rect">
            <a:avLst/>
          </a:prstGeom>
          <a:noFill/>
          <a:ln>
            <a:noFill/>
          </a:ln>
        </p:spPr>
      </p:pic>
      <p:sp>
        <p:nvSpPr>
          <p:cNvPr id="247" name="Google Shape;247;p52"/>
          <p:cNvSpPr txBox="1"/>
          <p:nvPr/>
        </p:nvSpPr>
        <p:spPr>
          <a:xfrm>
            <a:off x="714750" y="2834750"/>
            <a:ext cx="3092100" cy="472500"/>
          </a:xfrm>
          <a:prstGeom prst="rect">
            <a:avLst/>
          </a:prstGeom>
          <a:noFill/>
          <a:ln>
            <a:noFill/>
          </a:ln>
        </p:spPr>
        <p:txBody>
          <a:bodyPr anchorCtr="0" anchor="t" bIns="91425" lIns="91425" spcFirstLastPara="1" rIns="91425" wrap="square" tIns="91425">
            <a:noAutofit/>
          </a:bodyPr>
          <a:lstStyle/>
          <a:p>
            <a:pPr indent="0" lvl="0" marL="0" rtl="0" algn="l">
              <a:lnSpc>
                <a:spcPct val="110000"/>
              </a:lnSpc>
              <a:spcBef>
                <a:spcPts val="1000"/>
              </a:spcBef>
              <a:spcAft>
                <a:spcPts val="1000"/>
              </a:spcAft>
              <a:buNone/>
            </a:pPr>
            <a:r>
              <a:rPr lang="fr-CA" sz="1800">
                <a:latin typeface="Lato"/>
                <a:ea typeface="Lato"/>
                <a:cs typeface="Lato"/>
                <a:sym typeface="Lato"/>
              </a:rPr>
              <a:t>julianna.rowsell</a:t>
            </a:r>
            <a:r>
              <a:rPr lang="fr-CA" sz="1800">
                <a:solidFill>
                  <a:srgbClr val="000000"/>
                </a:solidFill>
                <a:latin typeface="Lato"/>
                <a:ea typeface="Lato"/>
                <a:cs typeface="Lato"/>
                <a:sym typeface="Lato"/>
              </a:rPr>
              <a:t>@cds-snc.ca</a:t>
            </a:r>
            <a:endParaRPr sz="1800"/>
          </a:p>
        </p:txBody>
      </p:sp>
      <p:pic>
        <p:nvPicPr>
          <p:cNvPr id="248" name="Google Shape;248;p52"/>
          <p:cNvPicPr preferRelativeResize="0"/>
          <p:nvPr/>
        </p:nvPicPr>
        <p:blipFill>
          <a:blip r:embed="rId4">
            <a:alphaModFix/>
          </a:blip>
          <a:stretch>
            <a:fillRect/>
          </a:stretch>
        </p:blipFill>
        <p:spPr>
          <a:xfrm>
            <a:off x="367650" y="4114024"/>
            <a:ext cx="370350" cy="370350"/>
          </a:xfrm>
          <a:prstGeom prst="rect">
            <a:avLst/>
          </a:prstGeom>
          <a:noFill/>
          <a:ln>
            <a:noFill/>
          </a:ln>
        </p:spPr>
      </p:pic>
      <p:pic>
        <p:nvPicPr>
          <p:cNvPr id="249" name="Google Shape;249;p52"/>
          <p:cNvPicPr preferRelativeResize="0"/>
          <p:nvPr/>
        </p:nvPicPr>
        <p:blipFill>
          <a:blip r:embed="rId5">
            <a:alphaModFix/>
          </a:blip>
          <a:stretch>
            <a:fillRect/>
          </a:stretch>
        </p:blipFill>
        <p:spPr>
          <a:xfrm>
            <a:off x="367651" y="3568050"/>
            <a:ext cx="370350" cy="361386"/>
          </a:xfrm>
          <a:prstGeom prst="rect">
            <a:avLst/>
          </a:prstGeom>
          <a:noFill/>
          <a:ln>
            <a:noFill/>
          </a:ln>
        </p:spPr>
      </p:pic>
      <p:sp>
        <p:nvSpPr>
          <p:cNvPr id="250" name="Google Shape;250;p52"/>
          <p:cNvSpPr txBox="1"/>
          <p:nvPr/>
        </p:nvSpPr>
        <p:spPr>
          <a:xfrm>
            <a:off x="744500" y="3935675"/>
            <a:ext cx="2579700" cy="472500"/>
          </a:xfrm>
          <a:prstGeom prst="rect">
            <a:avLst/>
          </a:prstGeom>
          <a:noFill/>
          <a:ln>
            <a:noFill/>
          </a:ln>
        </p:spPr>
        <p:txBody>
          <a:bodyPr anchorCtr="0" anchor="t" bIns="91425" lIns="91425" spcFirstLastPara="1" rIns="91425" wrap="square" tIns="91425">
            <a:noAutofit/>
          </a:bodyPr>
          <a:lstStyle/>
          <a:p>
            <a:pPr indent="0" lvl="0" marL="0" rtl="0" algn="l">
              <a:lnSpc>
                <a:spcPct val="110000"/>
              </a:lnSpc>
              <a:spcBef>
                <a:spcPts val="1000"/>
              </a:spcBef>
              <a:spcAft>
                <a:spcPts val="1000"/>
              </a:spcAft>
              <a:buNone/>
            </a:pPr>
            <a:r>
              <a:rPr lang="fr-CA" sz="1800">
                <a:solidFill>
                  <a:srgbClr val="000000"/>
                </a:solidFill>
                <a:latin typeface="Lato"/>
                <a:ea typeface="Lato"/>
                <a:cs typeface="Lato"/>
                <a:sym typeface="Lato"/>
              </a:rPr>
              <a:t>@</a:t>
            </a:r>
            <a:r>
              <a:rPr lang="fr-CA" sz="1800">
                <a:latin typeface="Lato"/>
                <a:ea typeface="Lato"/>
                <a:cs typeface="Lato"/>
                <a:sym typeface="Lato"/>
              </a:rPr>
              <a:t>juliannarowsell</a:t>
            </a:r>
            <a:endParaRPr sz="1800"/>
          </a:p>
        </p:txBody>
      </p:sp>
      <p:sp>
        <p:nvSpPr>
          <p:cNvPr id="251" name="Google Shape;251;p52"/>
          <p:cNvSpPr txBox="1"/>
          <p:nvPr/>
        </p:nvSpPr>
        <p:spPr>
          <a:xfrm>
            <a:off x="744525" y="3378350"/>
            <a:ext cx="3297300" cy="472500"/>
          </a:xfrm>
          <a:prstGeom prst="rect">
            <a:avLst/>
          </a:prstGeom>
          <a:noFill/>
          <a:ln>
            <a:noFill/>
          </a:ln>
        </p:spPr>
        <p:txBody>
          <a:bodyPr anchorCtr="0" anchor="t" bIns="91425" lIns="91425" spcFirstLastPara="1" rIns="91425" wrap="square" tIns="91425">
            <a:noAutofit/>
          </a:bodyPr>
          <a:lstStyle/>
          <a:p>
            <a:pPr indent="0" lvl="0" marL="0" rtl="0" algn="l">
              <a:lnSpc>
                <a:spcPct val="110000"/>
              </a:lnSpc>
              <a:spcBef>
                <a:spcPts val="1000"/>
              </a:spcBef>
              <a:spcAft>
                <a:spcPts val="1000"/>
              </a:spcAft>
              <a:buNone/>
            </a:pPr>
            <a:r>
              <a:rPr lang="fr-CA" sz="1800">
                <a:solidFill>
                  <a:srgbClr val="000000"/>
                </a:solidFill>
                <a:latin typeface="Lato"/>
                <a:ea typeface="Lato"/>
                <a:cs typeface="Lato"/>
                <a:sym typeface="Lato"/>
              </a:rPr>
              <a:t>https://github.com/</a:t>
            </a:r>
            <a:r>
              <a:rPr lang="fr-CA" sz="1800">
                <a:latin typeface="Lato"/>
                <a:ea typeface="Lato"/>
                <a:cs typeface="Lato"/>
                <a:sym typeface="Lato"/>
              </a:rPr>
              <a:t>jrowsell</a:t>
            </a:r>
            <a:endParaRPr sz="1800"/>
          </a:p>
        </p:txBody>
      </p:sp>
      <p:pic>
        <p:nvPicPr>
          <p:cNvPr id="252" name="Google Shape;252;p52"/>
          <p:cNvPicPr preferRelativeResize="0"/>
          <p:nvPr/>
        </p:nvPicPr>
        <p:blipFill>
          <a:blip r:embed="rId6">
            <a:alphaModFix/>
          </a:blip>
          <a:stretch>
            <a:fillRect/>
          </a:stretch>
        </p:blipFill>
        <p:spPr>
          <a:xfrm>
            <a:off x="4682900" y="381000"/>
            <a:ext cx="4461100" cy="430480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9" name="Shape 359"/>
        <p:cNvGrpSpPr/>
        <p:nvPr/>
      </p:nvGrpSpPr>
      <p:grpSpPr>
        <a:xfrm>
          <a:off x="0" y="0"/>
          <a:ext cx="0" cy="0"/>
          <a:chOff x="0" y="0"/>
          <a:chExt cx="0" cy="0"/>
        </a:xfrm>
      </p:grpSpPr>
      <p:sp>
        <p:nvSpPr>
          <p:cNvPr id="360" name="Google Shape;360;p70"/>
          <p:cNvSpPr txBox="1"/>
          <p:nvPr>
            <p:ph type="title"/>
          </p:nvPr>
        </p:nvSpPr>
        <p:spPr>
          <a:xfrm>
            <a:off x="311700" y="445025"/>
            <a:ext cx="85206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fr-CA" sz="2400">
                <a:highlight>
                  <a:srgbClr val="FFFFFF"/>
                </a:highlight>
                <a:latin typeface="Lato"/>
                <a:ea typeface="Lato"/>
                <a:cs typeface="Lato"/>
                <a:sym typeface="Lato"/>
              </a:rPr>
              <a:t>We all can be considered disabled in some scenarios</a:t>
            </a:r>
            <a:endParaRPr sz="2400">
              <a:latin typeface="Lato"/>
              <a:ea typeface="Lato"/>
              <a:cs typeface="Lato"/>
              <a:sym typeface="Lato"/>
            </a:endParaRPr>
          </a:p>
        </p:txBody>
      </p:sp>
      <p:sp>
        <p:nvSpPr>
          <p:cNvPr id="361" name="Google Shape;361;p70"/>
          <p:cNvSpPr txBox="1"/>
          <p:nvPr>
            <p:ph idx="1" type="body"/>
          </p:nvPr>
        </p:nvSpPr>
        <p:spPr>
          <a:xfrm>
            <a:off x="311700" y="1152475"/>
            <a:ext cx="8520600" cy="3416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62" name="Google Shape;362;p70"/>
          <p:cNvPicPr preferRelativeResize="0"/>
          <p:nvPr/>
        </p:nvPicPr>
        <p:blipFill>
          <a:blip r:embed="rId3">
            <a:alphaModFix/>
          </a:blip>
          <a:stretch>
            <a:fillRect/>
          </a:stretch>
        </p:blipFill>
        <p:spPr>
          <a:xfrm>
            <a:off x="0" y="1134453"/>
            <a:ext cx="9144000" cy="3484193"/>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6" name="Shape 366"/>
        <p:cNvGrpSpPr/>
        <p:nvPr/>
      </p:nvGrpSpPr>
      <p:grpSpPr>
        <a:xfrm>
          <a:off x="0" y="0"/>
          <a:ext cx="0" cy="0"/>
          <a:chOff x="0" y="0"/>
          <a:chExt cx="0" cy="0"/>
        </a:xfrm>
      </p:grpSpPr>
      <p:sp>
        <p:nvSpPr>
          <p:cNvPr id="367" name="Google Shape;367;p71"/>
          <p:cNvSpPr txBox="1"/>
          <p:nvPr>
            <p:ph type="title"/>
          </p:nvPr>
        </p:nvSpPr>
        <p:spPr>
          <a:xfrm>
            <a:off x="378250" y="209950"/>
            <a:ext cx="3862800" cy="1068300"/>
          </a:xfrm>
          <a:prstGeom prst="rect">
            <a:avLst/>
          </a:prstGeom>
        </p:spPr>
        <p:txBody>
          <a:bodyPr anchorCtr="0" anchor="t" bIns="91425" lIns="91425" spcFirstLastPara="1" rIns="91425" wrap="square" tIns="91425">
            <a:noAutofit/>
          </a:bodyPr>
          <a:lstStyle/>
          <a:p>
            <a:pPr indent="0" lvl="0" marL="0" rtl="0" algn="l">
              <a:spcBef>
                <a:spcPts val="9400"/>
              </a:spcBef>
              <a:spcAft>
                <a:spcPts val="0"/>
              </a:spcAft>
              <a:buClr>
                <a:schemeClr val="dk1"/>
              </a:buClr>
              <a:buSzPts val="1100"/>
              <a:buFont typeface="Arial"/>
              <a:buNone/>
            </a:pPr>
            <a:r>
              <a:rPr lang="fr-CA">
                <a:solidFill>
                  <a:schemeClr val="dk1"/>
                </a:solidFill>
              </a:rPr>
              <a:t>Design Research &amp; Testing</a:t>
            </a:r>
            <a:br>
              <a:rPr lang="fr-CA" sz="1100">
                <a:solidFill>
                  <a:schemeClr val="dk1"/>
                </a:solidFill>
                <a:latin typeface="Arial"/>
                <a:ea typeface="Arial"/>
                <a:cs typeface="Arial"/>
                <a:sym typeface="Arial"/>
              </a:rPr>
            </a:br>
            <a:br>
              <a:rPr lang="fr-CA" sz="1100">
                <a:solidFill>
                  <a:schemeClr val="dk1"/>
                </a:solidFill>
                <a:latin typeface="Arial"/>
                <a:ea typeface="Arial"/>
                <a:cs typeface="Arial"/>
                <a:sym typeface="Arial"/>
              </a:rPr>
            </a:br>
            <a:r>
              <a:rPr lang="fr-CA" sz="1100">
                <a:solidFill>
                  <a:schemeClr val="dk1"/>
                </a:solidFill>
                <a:latin typeface="Arial"/>
                <a:ea typeface="Arial"/>
                <a:cs typeface="Arial"/>
                <a:sym typeface="Arial"/>
              </a:rPr>
              <a:t>Cover accessibility and inclusive design issues when conducting user research. </a:t>
            </a:r>
            <a:r>
              <a:rPr b="0" lang="fr-CA" sz="1100">
                <a:solidFill>
                  <a:schemeClr val="dk1"/>
                </a:solidFill>
                <a:latin typeface="Arial"/>
                <a:ea typeface="Arial"/>
                <a:cs typeface="Arial"/>
                <a:sym typeface="Arial"/>
              </a:rPr>
              <a:t>Consider potential visual, hearing, motor, and cognitive disabilities.</a:t>
            </a:r>
            <a:br>
              <a:rPr b="0" lang="fr-CA" sz="1100">
                <a:solidFill>
                  <a:schemeClr val="dk1"/>
                </a:solidFill>
                <a:latin typeface="Arial"/>
                <a:ea typeface="Arial"/>
                <a:cs typeface="Arial"/>
                <a:sym typeface="Arial"/>
              </a:rPr>
            </a:br>
            <a:br>
              <a:rPr b="0" lang="fr-CA" sz="1100">
                <a:solidFill>
                  <a:schemeClr val="dk1"/>
                </a:solidFill>
                <a:latin typeface="Arial"/>
                <a:ea typeface="Arial"/>
                <a:cs typeface="Arial"/>
                <a:sym typeface="Arial"/>
              </a:rPr>
            </a:br>
            <a:r>
              <a:rPr b="0" lang="fr-CA" sz="1100">
                <a:solidFill>
                  <a:schemeClr val="dk1"/>
                </a:solidFill>
                <a:latin typeface="Arial"/>
                <a:ea typeface="Arial"/>
                <a:cs typeface="Arial"/>
                <a:sym typeface="Arial"/>
              </a:rPr>
              <a:t>Incorporate </a:t>
            </a:r>
            <a:r>
              <a:rPr lang="fr-CA" sz="1100">
                <a:solidFill>
                  <a:schemeClr val="dk1"/>
                </a:solidFill>
                <a:latin typeface="Arial"/>
                <a:ea typeface="Arial"/>
                <a:cs typeface="Arial"/>
                <a:sym typeface="Arial"/>
              </a:rPr>
              <a:t>accessibility considerations in your personas</a:t>
            </a:r>
            <a:r>
              <a:rPr b="0" lang="fr-CA" sz="1100">
                <a:solidFill>
                  <a:schemeClr val="dk1"/>
                </a:solidFill>
                <a:latin typeface="Arial"/>
                <a:ea typeface="Arial"/>
                <a:cs typeface="Arial"/>
                <a:sym typeface="Arial"/>
              </a:rPr>
              <a:t>, or user stories.</a:t>
            </a:r>
            <a:br>
              <a:rPr b="0" lang="fr-CA" sz="1100">
                <a:solidFill>
                  <a:schemeClr val="dk1"/>
                </a:solidFill>
                <a:latin typeface="Arial"/>
                <a:ea typeface="Arial"/>
                <a:cs typeface="Arial"/>
                <a:sym typeface="Arial"/>
              </a:rPr>
            </a:br>
            <a:br>
              <a:rPr b="0" lang="fr-CA" sz="1100">
                <a:solidFill>
                  <a:schemeClr val="dk1"/>
                </a:solidFill>
                <a:latin typeface="Arial"/>
                <a:ea typeface="Arial"/>
                <a:cs typeface="Arial"/>
                <a:sym typeface="Arial"/>
              </a:rPr>
            </a:br>
            <a:r>
              <a:rPr b="0" lang="fr-CA" sz="1100">
                <a:solidFill>
                  <a:schemeClr val="dk1"/>
                </a:solidFill>
                <a:latin typeface="Arial"/>
                <a:ea typeface="Arial"/>
                <a:cs typeface="Arial"/>
                <a:sym typeface="Arial"/>
              </a:rPr>
              <a:t>When possible, include</a:t>
            </a:r>
            <a:r>
              <a:rPr lang="fr-CA" sz="1100">
                <a:solidFill>
                  <a:schemeClr val="dk1"/>
                </a:solidFill>
                <a:latin typeface="Arial"/>
                <a:ea typeface="Arial"/>
                <a:cs typeface="Arial"/>
                <a:sym typeface="Arial"/>
              </a:rPr>
              <a:t> users with different abilities in user research.</a:t>
            </a:r>
            <a:br>
              <a:rPr lang="fr-CA" sz="1100">
                <a:solidFill>
                  <a:schemeClr val="dk1"/>
                </a:solidFill>
                <a:latin typeface="Arial"/>
                <a:ea typeface="Arial"/>
                <a:cs typeface="Arial"/>
                <a:sym typeface="Arial"/>
              </a:rPr>
            </a:br>
            <a:br>
              <a:rPr lang="fr-CA" sz="1100">
                <a:solidFill>
                  <a:schemeClr val="dk1"/>
                </a:solidFill>
                <a:latin typeface="Arial"/>
                <a:ea typeface="Arial"/>
                <a:cs typeface="Arial"/>
                <a:sym typeface="Arial"/>
              </a:rPr>
            </a:br>
            <a:endParaRPr b="0" i="1" sz="1100">
              <a:solidFill>
                <a:srgbClr val="1155CC"/>
              </a:solidFill>
              <a:uFill>
                <a:noFill/>
              </a:uFill>
              <a:latin typeface="Arial"/>
              <a:ea typeface="Arial"/>
              <a:cs typeface="Arial"/>
              <a:sym typeface="Arial"/>
              <a:hlinkClick r:id="rId3"/>
            </a:endParaRPr>
          </a:p>
          <a:p>
            <a:pPr indent="0" lvl="0" marL="0" rtl="0" algn="l">
              <a:spcBef>
                <a:spcPts val="0"/>
              </a:spcBef>
              <a:spcAft>
                <a:spcPts val="0"/>
              </a:spcAft>
              <a:buNone/>
            </a:pPr>
            <a:r>
              <a:t/>
            </a:r>
            <a:endParaRPr/>
          </a:p>
        </p:txBody>
      </p:sp>
      <p:pic>
        <p:nvPicPr>
          <p:cNvPr id="368" name="Google Shape;368;p71"/>
          <p:cNvPicPr preferRelativeResize="0"/>
          <p:nvPr/>
        </p:nvPicPr>
        <p:blipFill>
          <a:blip r:embed="rId4">
            <a:alphaModFix/>
          </a:blip>
          <a:stretch>
            <a:fillRect/>
          </a:stretch>
        </p:blipFill>
        <p:spPr>
          <a:xfrm>
            <a:off x="5117150" y="1714500"/>
            <a:ext cx="4026850" cy="22651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2" name="Shape 372"/>
        <p:cNvGrpSpPr/>
        <p:nvPr/>
      </p:nvGrpSpPr>
      <p:grpSpPr>
        <a:xfrm>
          <a:off x="0" y="0"/>
          <a:ext cx="0" cy="0"/>
          <a:chOff x="0" y="0"/>
          <a:chExt cx="0" cy="0"/>
        </a:xfrm>
      </p:grpSpPr>
      <p:sp>
        <p:nvSpPr>
          <p:cNvPr id="373" name="Google Shape;373;p72"/>
          <p:cNvSpPr txBox="1"/>
          <p:nvPr>
            <p:ph type="title"/>
          </p:nvPr>
        </p:nvSpPr>
        <p:spPr>
          <a:xfrm>
            <a:off x="378250" y="209950"/>
            <a:ext cx="8600100" cy="47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0" lang="fr-CA" sz="2200"/>
              <a:t>W</a:t>
            </a:r>
            <a:r>
              <a:rPr b="0" lang="fr-CA" sz="2200"/>
              <a:t>e can’t assume all senses and abilities are fully enabled all the time</a:t>
            </a:r>
            <a:endParaRPr b="0" sz="2200"/>
          </a:p>
          <a:p>
            <a:pPr indent="0" lvl="0" marL="0" rtl="0" algn="l">
              <a:spcBef>
                <a:spcPts val="2300"/>
              </a:spcBef>
              <a:spcAft>
                <a:spcPts val="0"/>
              </a:spcAft>
              <a:buNone/>
            </a:pPr>
            <a:r>
              <a:t/>
            </a:r>
            <a:endParaRPr sz="2200"/>
          </a:p>
        </p:txBody>
      </p:sp>
      <p:pic>
        <p:nvPicPr>
          <p:cNvPr descr="inclusive design: people" id="374" name="Google Shape;374;p72"/>
          <p:cNvPicPr preferRelativeResize="0"/>
          <p:nvPr/>
        </p:nvPicPr>
        <p:blipFill>
          <a:blip r:embed="rId3">
            <a:alphaModFix/>
          </a:blip>
          <a:stretch>
            <a:fillRect/>
          </a:stretch>
        </p:blipFill>
        <p:spPr>
          <a:xfrm>
            <a:off x="1349275" y="1284375"/>
            <a:ext cx="6736724" cy="3859125"/>
          </a:xfrm>
          <a:prstGeom prst="rect">
            <a:avLst/>
          </a:prstGeom>
          <a:noFill/>
          <a:ln cap="flat" cmpd="sng" w="9525">
            <a:solidFill>
              <a:srgbClr val="DFE3E8"/>
            </a:solidFill>
            <a:prstDash val="solid"/>
            <a:miter lim="8000"/>
            <a:headEnd len="sm" w="sm" type="none"/>
            <a:tailEnd len="sm" w="sm" type="none"/>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8" name="Shape 378"/>
        <p:cNvGrpSpPr/>
        <p:nvPr/>
      </p:nvGrpSpPr>
      <p:grpSpPr>
        <a:xfrm>
          <a:off x="0" y="0"/>
          <a:ext cx="0" cy="0"/>
          <a:chOff x="0" y="0"/>
          <a:chExt cx="0" cy="0"/>
        </a:xfrm>
      </p:grpSpPr>
      <p:sp>
        <p:nvSpPr>
          <p:cNvPr id="379" name="Google Shape;379;p73"/>
          <p:cNvSpPr txBox="1"/>
          <p:nvPr>
            <p:ph type="title"/>
          </p:nvPr>
        </p:nvSpPr>
        <p:spPr>
          <a:xfrm>
            <a:off x="378300" y="-500875"/>
            <a:ext cx="8765700" cy="472500"/>
          </a:xfrm>
          <a:prstGeom prst="rect">
            <a:avLst/>
          </a:prstGeom>
        </p:spPr>
        <p:txBody>
          <a:bodyPr anchorCtr="0" anchor="t" bIns="91425" lIns="91425" spcFirstLastPara="1" rIns="91425" wrap="square" tIns="91425">
            <a:noAutofit/>
          </a:bodyPr>
          <a:lstStyle/>
          <a:p>
            <a:pPr indent="0" lvl="0" marL="0" rtl="0" algn="l">
              <a:spcBef>
                <a:spcPts val="5400"/>
              </a:spcBef>
              <a:spcAft>
                <a:spcPts val="0"/>
              </a:spcAft>
              <a:buClr>
                <a:schemeClr val="dk1"/>
              </a:buClr>
              <a:buSzPts val="1100"/>
              <a:buFont typeface="Arial"/>
              <a:buNone/>
            </a:pPr>
            <a:r>
              <a:rPr lang="fr-CA" sz="2500">
                <a:solidFill>
                  <a:schemeClr val="dk1"/>
                </a:solidFill>
              </a:rPr>
              <a:t>Example of permanent, temporary and situational disability</a:t>
            </a:r>
            <a:endParaRPr sz="2500">
              <a:latin typeface="Lato"/>
              <a:ea typeface="Lato"/>
              <a:cs typeface="Lato"/>
              <a:sym typeface="Lato"/>
            </a:endParaRPr>
          </a:p>
        </p:txBody>
      </p:sp>
      <p:pic>
        <p:nvPicPr>
          <p:cNvPr id="380" name="Google Shape;380;p73"/>
          <p:cNvPicPr preferRelativeResize="0"/>
          <p:nvPr/>
        </p:nvPicPr>
        <p:blipFill>
          <a:blip r:embed="rId3">
            <a:alphaModFix/>
          </a:blip>
          <a:stretch>
            <a:fillRect/>
          </a:stretch>
        </p:blipFill>
        <p:spPr>
          <a:xfrm>
            <a:off x="604375" y="1287375"/>
            <a:ext cx="7902300" cy="38371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4" name="Shape 384"/>
        <p:cNvGrpSpPr/>
        <p:nvPr/>
      </p:nvGrpSpPr>
      <p:grpSpPr>
        <a:xfrm>
          <a:off x="0" y="0"/>
          <a:ext cx="0" cy="0"/>
          <a:chOff x="0" y="0"/>
          <a:chExt cx="0" cy="0"/>
        </a:xfrm>
      </p:grpSpPr>
      <p:sp>
        <p:nvSpPr>
          <p:cNvPr id="385" name="Google Shape;385;p74"/>
          <p:cNvSpPr txBox="1"/>
          <p:nvPr>
            <p:ph type="title"/>
          </p:nvPr>
        </p:nvSpPr>
        <p:spPr>
          <a:xfrm>
            <a:off x="1660500" y="1299300"/>
            <a:ext cx="6506100" cy="56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CA"/>
              <a:t>Design with Empathy</a:t>
            </a:r>
            <a:endParaRPr/>
          </a:p>
          <a:p>
            <a:pPr indent="0" lvl="0" marL="0" rtl="0" algn="l">
              <a:spcBef>
                <a:spcPts val="0"/>
              </a:spcBef>
              <a:spcAft>
                <a:spcPts val="0"/>
              </a:spcAft>
              <a:buNone/>
            </a:pPr>
            <a:r>
              <a:t/>
            </a:r>
            <a:endParaRPr/>
          </a:p>
          <a:p>
            <a:pPr indent="0" lvl="0" marL="0" rtl="0" algn="l">
              <a:spcBef>
                <a:spcPts val="0"/>
              </a:spcBef>
              <a:spcAft>
                <a:spcPts val="0"/>
              </a:spcAft>
              <a:buNone/>
            </a:pPr>
            <a:r>
              <a:rPr lang="fr-CA" sz="2000"/>
              <a:t>Empathy can help us gain a deeper appreciation and understanding of people’s emotional and physical needs. This includes that way they see, understand and interact with the world around them.</a:t>
            </a:r>
            <a:br>
              <a:rPr lang="fr-CA" sz="2000"/>
            </a:br>
            <a:br>
              <a:rPr lang="fr-CA" sz="2000"/>
            </a:br>
            <a:endParaRPr sz="20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9" name="Shape 389"/>
        <p:cNvGrpSpPr/>
        <p:nvPr/>
      </p:nvGrpSpPr>
      <p:grpSpPr>
        <a:xfrm>
          <a:off x="0" y="0"/>
          <a:ext cx="0" cy="0"/>
          <a:chOff x="0" y="0"/>
          <a:chExt cx="0" cy="0"/>
        </a:xfrm>
      </p:grpSpPr>
      <p:sp>
        <p:nvSpPr>
          <p:cNvPr id="390" name="Google Shape;390;p75"/>
          <p:cNvSpPr txBox="1"/>
          <p:nvPr>
            <p:ph type="title"/>
          </p:nvPr>
        </p:nvSpPr>
        <p:spPr>
          <a:xfrm>
            <a:off x="311700" y="445025"/>
            <a:ext cx="85206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75"/>
          <p:cNvSpPr txBox="1"/>
          <p:nvPr>
            <p:ph idx="1" type="body"/>
          </p:nvPr>
        </p:nvSpPr>
        <p:spPr>
          <a:xfrm>
            <a:off x="311700" y="1152475"/>
            <a:ext cx="8520600" cy="3416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92" name="Google Shape;392;p75"/>
          <p:cNvPicPr preferRelativeResize="0"/>
          <p:nvPr/>
        </p:nvPicPr>
        <p:blipFill>
          <a:blip r:embed="rId3">
            <a:alphaModFix/>
          </a:blip>
          <a:stretch>
            <a:fillRect/>
          </a:stretch>
        </p:blipFill>
        <p:spPr>
          <a:xfrm>
            <a:off x="311700" y="1152475"/>
            <a:ext cx="8493361" cy="34164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6" name="Shape 396"/>
        <p:cNvGrpSpPr/>
        <p:nvPr/>
      </p:nvGrpSpPr>
      <p:grpSpPr>
        <a:xfrm>
          <a:off x="0" y="0"/>
          <a:ext cx="0" cy="0"/>
          <a:chOff x="0" y="0"/>
          <a:chExt cx="0" cy="0"/>
        </a:xfrm>
      </p:grpSpPr>
      <p:sp>
        <p:nvSpPr>
          <p:cNvPr id="397" name="Google Shape;397;p76"/>
          <p:cNvSpPr txBox="1"/>
          <p:nvPr>
            <p:ph type="title"/>
          </p:nvPr>
        </p:nvSpPr>
        <p:spPr>
          <a:xfrm>
            <a:off x="1660500" y="2289900"/>
            <a:ext cx="6080100" cy="563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lang="fr-CA"/>
              <a:t>Video - Sinead Burke - Why design should include everyone</a:t>
            </a:r>
            <a:endParaRPr b="1" i="0" sz="2800" u="none" cap="none" strike="noStrike">
              <a:solidFill>
                <a:srgbClr val="000000"/>
              </a:solidFill>
              <a:latin typeface="Lato"/>
              <a:ea typeface="Lato"/>
              <a:cs typeface="Lato"/>
              <a:sym typeface="Lato"/>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1" name="Shape 401"/>
        <p:cNvGrpSpPr/>
        <p:nvPr/>
      </p:nvGrpSpPr>
      <p:grpSpPr>
        <a:xfrm>
          <a:off x="0" y="0"/>
          <a:ext cx="0" cy="0"/>
          <a:chOff x="0" y="0"/>
          <a:chExt cx="0" cy="0"/>
        </a:xfrm>
      </p:grpSpPr>
      <p:sp>
        <p:nvSpPr>
          <p:cNvPr id="402" name="Google Shape;402;p77"/>
          <p:cNvSpPr txBox="1"/>
          <p:nvPr>
            <p:ph type="title"/>
          </p:nvPr>
        </p:nvSpPr>
        <p:spPr>
          <a:xfrm>
            <a:off x="311700" y="303226"/>
            <a:ext cx="8520600" cy="2248200"/>
          </a:xfrm>
          <a:prstGeom prst="rect">
            <a:avLst/>
          </a:prstGeom>
        </p:spPr>
        <p:txBody>
          <a:bodyPr anchorCtr="0" anchor="b" bIns="91425" lIns="91425" spcFirstLastPara="1" rIns="91425" wrap="square" tIns="91425">
            <a:noAutofit/>
          </a:bodyPr>
          <a:lstStyle/>
          <a:p>
            <a:pPr indent="0" lvl="0" marL="0" rtl="0" algn="l">
              <a:spcBef>
                <a:spcPts val="2200"/>
              </a:spcBef>
              <a:spcAft>
                <a:spcPts val="0"/>
              </a:spcAft>
              <a:buNone/>
            </a:pPr>
            <a:r>
              <a:rPr b="1" lang="fr-CA" sz="1800">
                <a:solidFill>
                  <a:schemeClr val="dk1"/>
                </a:solidFill>
                <a:latin typeface="Lato"/>
                <a:ea typeface="Lato"/>
                <a:cs typeface="Lato"/>
                <a:sym typeface="Lato"/>
              </a:rPr>
              <a:t>These design assumptions are narrow </a:t>
            </a:r>
            <a:endParaRPr b="1" sz="1800">
              <a:solidFill>
                <a:schemeClr val="dk1"/>
              </a:solidFill>
              <a:latin typeface="Lato"/>
              <a:ea typeface="Lato"/>
              <a:cs typeface="Lato"/>
              <a:sym typeface="Lato"/>
            </a:endParaRPr>
          </a:p>
          <a:p>
            <a:pPr indent="-342900" lvl="0" marL="749300" rtl="0" algn="l">
              <a:spcBef>
                <a:spcPts val="4400"/>
              </a:spcBef>
              <a:spcAft>
                <a:spcPts val="0"/>
              </a:spcAft>
              <a:buClr>
                <a:schemeClr val="dk1"/>
              </a:buClr>
              <a:buSzPts val="1800"/>
              <a:buFont typeface="Lato"/>
              <a:buChar char="●"/>
            </a:pPr>
            <a:r>
              <a:rPr lang="fr-CA" sz="1800">
                <a:solidFill>
                  <a:schemeClr val="dk1"/>
                </a:solidFill>
                <a:latin typeface="Lato"/>
                <a:ea typeface="Lato"/>
                <a:cs typeface="Lato"/>
                <a:sym typeface="Lato"/>
              </a:rPr>
              <a:t>inclusive design will hurt UX for majority of users</a:t>
            </a:r>
            <a:endParaRPr sz="1800">
              <a:solidFill>
                <a:schemeClr val="dk1"/>
              </a:solidFill>
              <a:latin typeface="Lato"/>
              <a:ea typeface="Lato"/>
              <a:cs typeface="Lato"/>
              <a:sym typeface="Lato"/>
            </a:endParaRPr>
          </a:p>
          <a:p>
            <a:pPr indent="-342900" lvl="0" marL="749300" rtl="0" algn="l">
              <a:spcBef>
                <a:spcPts val="0"/>
              </a:spcBef>
              <a:spcAft>
                <a:spcPts val="0"/>
              </a:spcAft>
              <a:buClr>
                <a:schemeClr val="dk1"/>
              </a:buClr>
              <a:buSzPts val="1800"/>
              <a:buFont typeface="Lato"/>
              <a:buChar char="●"/>
            </a:pPr>
            <a:r>
              <a:rPr lang="fr-CA" sz="1800">
                <a:solidFill>
                  <a:schemeClr val="dk1"/>
                </a:solidFill>
                <a:latin typeface="Lato"/>
                <a:ea typeface="Lato"/>
                <a:cs typeface="Lato"/>
                <a:sym typeface="Lato"/>
              </a:rPr>
              <a:t>disability is a (permanent) personal health condition</a:t>
            </a:r>
            <a:endParaRPr sz="1800">
              <a:solidFill>
                <a:schemeClr val="dk1"/>
              </a:solidFill>
              <a:latin typeface="Lato"/>
              <a:ea typeface="Lato"/>
              <a:cs typeface="Lato"/>
              <a:sym typeface="Lato"/>
            </a:endParaRPr>
          </a:p>
          <a:p>
            <a:pPr indent="-342900" lvl="0" marL="749300" rtl="0" algn="l">
              <a:spcBef>
                <a:spcPts val="0"/>
              </a:spcBef>
              <a:spcAft>
                <a:spcPts val="0"/>
              </a:spcAft>
              <a:buClr>
                <a:schemeClr val="dk1"/>
              </a:buClr>
              <a:buSzPts val="1800"/>
              <a:buFont typeface="Lato"/>
              <a:buChar char="●"/>
            </a:pPr>
            <a:r>
              <a:rPr lang="fr-CA" sz="1800">
                <a:solidFill>
                  <a:schemeClr val="dk1"/>
                </a:solidFill>
                <a:latin typeface="Lato"/>
                <a:ea typeface="Lato"/>
                <a:cs typeface="Lato"/>
                <a:sym typeface="Lato"/>
              </a:rPr>
              <a:t>most of us don’t need inclusive design</a:t>
            </a:r>
            <a:endParaRPr sz="1800">
              <a:latin typeface="Lato"/>
              <a:ea typeface="Lato"/>
              <a:cs typeface="Lato"/>
              <a:sym typeface="Lato"/>
            </a:endParaRPr>
          </a:p>
        </p:txBody>
      </p:sp>
      <p:sp>
        <p:nvSpPr>
          <p:cNvPr id="403" name="Google Shape;403;p77"/>
          <p:cNvSpPr txBox="1"/>
          <p:nvPr>
            <p:ph type="title"/>
          </p:nvPr>
        </p:nvSpPr>
        <p:spPr>
          <a:xfrm>
            <a:off x="453950" y="3317400"/>
            <a:ext cx="8520600" cy="1826100"/>
          </a:xfrm>
          <a:prstGeom prst="rect">
            <a:avLst/>
          </a:prstGeom>
        </p:spPr>
        <p:txBody>
          <a:bodyPr anchorCtr="0" anchor="b" bIns="91425" lIns="91425" spcFirstLastPara="1" rIns="91425" wrap="square" tIns="91425">
            <a:noAutofit/>
          </a:bodyPr>
          <a:lstStyle/>
          <a:p>
            <a:pPr indent="0" lvl="0" marL="0" rtl="0" algn="l">
              <a:spcBef>
                <a:spcPts val="2200"/>
              </a:spcBef>
              <a:spcAft>
                <a:spcPts val="0"/>
              </a:spcAft>
              <a:buNone/>
            </a:pPr>
            <a:r>
              <a:rPr b="1" lang="fr-CA" sz="1800">
                <a:solidFill>
                  <a:schemeClr val="dk1"/>
                </a:solidFill>
                <a:latin typeface="Lato"/>
                <a:ea typeface="Lato"/>
                <a:cs typeface="Lato"/>
                <a:sym typeface="Lato"/>
              </a:rPr>
              <a:t>This process </a:t>
            </a:r>
            <a:endParaRPr b="1" sz="1800">
              <a:solidFill>
                <a:schemeClr val="dk1"/>
              </a:solidFill>
              <a:latin typeface="Lato"/>
              <a:ea typeface="Lato"/>
              <a:cs typeface="Lato"/>
              <a:sym typeface="Lato"/>
            </a:endParaRPr>
          </a:p>
          <a:p>
            <a:pPr indent="-342900" lvl="0" marL="749300" rtl="0" algn="l">
              <a:spcBef>
                <a:spcPts val="4400"/>
              </a:spcBef>
              <a:spcAft>
                <a:spcPts val="0"/>
              </a:spcAft>
              <a:buClr>
                <a:schemeClr val="dk1"/>
              </a:buClr>
              <a:buSzPts val="1800"/>
              <a:buFont typeface="Lato"/>
              <a:buChar char="●"/>
            </a:pPr>
            <a:r>
              <a:rPr lang="fr-CA" sz="1800">
                <a:solidFill>
                  <a:schemeClr val="dk1"/>
                </a:solidFill>
                <a:latin typeface="Lato"/>
                <a:ea typeface="Lato"/>
                <a:cs typeface="Lato"/>
                <a:sym typeface="Lato"/>
              </a:rPr>
              <a:t>designing inclusively lets us reach a much broader audience</a:t>
            </a:r>
            <a:endParaRPr sz="1800">
              <a:solidFill>
                <a:schemeClr val="dk1"/>
              </a:solidFill>
              <a:latin typeface="Lato"/>
              <a:ea typeface="Lato"/>
              <a:cs typeface="Lato"/>
              <a:sym typeface="Lato"/>
            </a:endParaRPr>
          </a:p>
          <a:p>
            <a:pPr indent="-342900" lvl="0" marL="749300" rtl="0" algn="l">
              <a:spcBef>
                <a:spcPts val="0"/>
              </a:spcBef>
              <a:spcAft>
                <a:spcPts val="0"/>
              </a:spcAft>
              <a:buClr>
                <a:schemeClr val="dk1"/>
              </a:buClr>
              <a:buSzPts val="1800"/>
              <a:buFont typeface="Lato"/>
              <a:buChar char="●"/>
            </a:pPr>
            <a:r>
              <a:rPr lang="fr-CA" sz="1800">
                <a:solidFill>
                  <a:schemeClr val="dk1"/>
                </a:solidFill>
                <a:latin typeface="Lato"/>
                <a:ea typeface="Lato"/>
                <a:cs typeface="Lato"/>
                <a:sym typeface="Lato"/>
              </a:rPr>
              <a:t>disability can happen at any time, and does not have to be permnant </a:t>
            </a:r>
            <a:endParaRPr sz="1800">
              <a:solidFill>
                <a:schemeClr val="dk1"/>
              </a:solidFill>
              <a:latin typeface="Lato"/>
              <a:ea typeface="Lato"/>
              <a:cs typeface="Lato"/>
              <a:sym typeface="Lato"/>
            </a:endParaRPr>
          </a:p>
          <a:p>
            <a:pPr indent="-342900" lvl="0" marL="749300" rtl="0" algn="l">
              <a:spcBef>
                <a:spcPts val="0"/>
              </a:spcBef>
              <a:spcAft>
                <a:spcPts val="0"/>
              </a:spcAft>
              <a:buClr>
                <a:schemeClr val="dk1"/>
              </a:buClr>
              <a:buSzPts val="1800"/>
              <a:buFont typeface="Lato"/>
              <a:buChar char="●"/>
            </a:pPr>
            <a:r>
              <a:rPr lang="fr-CA" sz="1800">
                <a:solidFill>
                  <a:schemeClr val="dk1"/>
                </a:solidFill>
                <a:latin typeface="Lato"/>
                <a:ea typeface="Lato"/>
                <a:cs typeface="Lato"/>
                <a:sym typeface="Lato"/>
              </a:rPr>
              <a:t>most of us benefit from inclusive design</a:t>
            </a:r>
            <a:endParaRPr sz="1800">
              <a:latin typeface="Lato"/>
              <a:ea typeface="Lato"/>
              <a:cs typeface="Lato"/>
              <a:sym typeface="Lato"/>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7" name="Shape 407"/>
        <p:cNvGrpSpPr/>
        <p:nvPr/>
      </p:nvGrpSpPr>
      <p:grpSpPr>
        <a:xfrm>
          <a:off x="0" y="0"/>
          <a:ext cx="0" cy="0"/>
          <a:chOff x="0" y="0"/>
          <a:chExt cx="0" cy="0"/>
        </a:xfrm>
      </p:grpSpPr>
      <p:sp>
        <p:nvSpPr>
          <p:cNvPr id="408" name="Google Shape;408;p78"/>
          <p:cNvSpPr txBox="1"/>
          <p:nvPr>
            <p:ph type="title"/>
          </p:nvPr>
        </p:nvSpPr>
        <p:spPr>
          <a:xfrm>
            <a:off x="1660500" y="1558550"/>
            <a:ext cx="7165500" cy="131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0" lang="fr-CA" sz="1800">
                <a:solidFill>
                  <a:schemeClr val="dk1"/>
                </a:solidFill>
              </a:rPr>
              <a:t>We need designers who have experienced barriers. What we want to produce is not a uniform set of individuals with specific competencies, but a group of individuals that can work as a team, that each can contribute a diverse perspective.</a:t>
            </a:r>
            <a:endParaRPr b="0" sz="1800">
              <a:solidFill>
                <a:schemeClr val="dk1"/>
              </a:solidFill>
            </a:endParaRPr>
          </a:p>
          <a:p>
            <a:pPr indent="0" lvl="0" marL="0" rtl="0" algn="l">
              <a:spcBef>
                <a:spcPts val="0"/>
              </a:spcBef>
              <a:spcAft>
                <a:spcPts val="0"/>
              </a:spcAft>
              <a:buClr>
                <a:schemeClr val="dk1"/>
              </a:buClr>
              <a:buSzPts val="1100"/>
              <a:buFont typeface="Arial"/>
              <a:buNone/>
            </a:pPr>
            <a:br>
              <a:rPr b="0" lang="fr-CA" sz="1800">
                <a:solidFill>
                  <a:schemeClr val="dk1"/>
                </a:solidFill>
              </a:rPr>
            </a:br>
            <a:r>
              <a:rPr b="0" lang="fr-CA" sz="1800">
                <a:solidFill>
                  <a:schemeClr val="dk1"/>
                </a:solidFill>
              </a:rPr>
              <a:t>Inclusive design doesn’t mean you’re designing one thing for all people. You’re designing a diversity of ways to participate so that everyone has a sense of belonging. - </a:t>
            </a:r>
            <a:r>
              <a:rPr b="0" i="1" lang="fr-CA" sz="1800">
                <a:solidFill>
                  <a:schemeClr val="dk1"/>
                </a:solidFill>
              </a:rPr>
              <a:t>Susan Goltsman</a:t>
            </a:r>
            <a:endParaRPr i="1" sz="1800"/>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2" name="Shape 412"/>
        <p:cNvGrpSpPr/>
        <p:nvPr/>
      </p:nvGrpSpPr>
      <p:grpSpPr>
        <a:xfrm>
          <a:off x="0" y="0"/>
          <a:ext cx="0" cy="0"/>
          <a:chOff x="0" y="0"/>
          <a:chExt cx="0" cy="0"/>
        </a:xfrm>
      </p:grpSpPr>
      <p:pic>
        <p:nvPicPr>
          <p:cNvPr id="413" name="Google Shape;413;p79"/>
          <p:cNvPicPr preferRelativeResize="0"/>
          <p:nvPr/>
        </p:nvPicPr>
        <p:blipFill>
          <a:blip r:embed="rId3">
            <a:alphaModFix/>
          </a:blip>
          <a:stretch>
            <a:fillRect/>
          </a:stretch>
        </p:blipFill>
        <p:spPr>
          <a:xfrm>
            <a:off x="486314" y="0"/>
            <a:ext cx="8171373" cy="514350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6" name="Shape 256"/>
        <p:cNvGrpSpPr/>
        <p:nvPr/>
      </p:nvGrpSpPr>
      <p:grpSpPr>
        <a:xfrm>
          <a:off x="0" y="0"/>
          <a:ext cx="0" cy="0"/>
          <a:chOff x="0" y="0"/>
          <a:chExt cx="0" cy="0"/>
        </a:xfrm>
      </p:grpSpPr>
      <p:sp>
        <p:nvSpPr>
          <p:cNvPr id="257" name="Google Shape;257;p53"/>
          <p:cNvSpPr txBox="1"/>
          <p:nvPr>
            <p:ph type="title"/>
          </p:nvPr>
        </p:nvSpPr>
        <p:spPr>
          <a:xfrm>
            <a:off x="1660500" y="2289900"/>
            <a:ext cx="6080100" cy="563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lang="fr-CA"/>
              <a:t>Ice Breaker - Impacts of accessibility, inclusive and exclusion</a:t>
            </a:r>
            <a:endParaRPr b="1" i="0" sz="2800" u="none" cap="none" strike="noStrike">
              <a:solidFill>
                <a:srgbClr val="000000"/>
              </a:solidFill>
              <a:latin typeface="Lato"/>
              <a:ea typeface="Lato"/>
              <a:cs typeface="Lato"/>
              <a:sym typeface="Lato"/>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417" name="Shape 417"/>
        <p:cNvGrpSpPr/>
        <p:nvPr/>
      </p:nvGrpSpPr>
      <p:grpSpPr>
        <a:xfrm>
          <a:off x="0" y="0"/>
          <a:ext cx="0" cy="0"/>
          <a:chOff x="0" y="0"/>
          <a:chExt cx="0" cy="0"/>
        </a:xfrm>
      </p:grpSpPr>
      <p:sp>
        <p:nvSpPr>
          <p:cNvPr id="418" name="Google Shape;418;p80"/>
          <p:cNvSpPr txBox="1"/>
          <p:nvPr>
            <p:ph type="title"/>
          </p:nvPr>
        </p:nvSpPr>
        <p:spPr>
          <a:xfrm>
            <a:off x="378250" y="209950"/>
            <a:ext cx="7691700" cy="47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CA">
                <a:latin typeface="Lato"/>
                <a:ea typeface="Lato"/>
                <a:cs typeface="Lato"/>
                <a:sym typeface="Lato"/>
              </a:rPr>
              <a:t>No two people with the same disability are alike		</a:t>
            </a:r>
            <a:endParaRPr>
              <a:latin typeface="Lato"/>
              <a:ea typeface="Lato"/>
              <a:cs typeface="Lato"/>
              <a:sym typeface="Lato"/>
            </a:endParaRPr>
          </a:p>
        </p:txBody>
      </p:sp>
      <p:sp>
        <p:nvSpPr>
          <p:cNvPr id="419" name="Google Shape;419;p80"/>
          <p:cNvSpPr txBox="1"/>
          <p:nvPr>
            <p:ph idx="1" type="subTitle"/>
          </p:nvPr>
        </p:nvSpPr>
        <p:spPr>
          <a:xfrm>
            <a:off x="504225" y="1506814"/>
            <a:ext cx="5801100" cy="32391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sz="2400">
              <a:latin typeface="Lato"/>
              <a:ea typeface="Lato"/>
              <a:cs typeface="Lato"/>
              <a:sym typeface="Lato"/>
            </a:endParaRPr>
          </a:p>
          <a:p>
            <a:pPr indent="-381000" lvl="0" marL="457200" rtl="0" algn="l">
              <a:spcBef>
                <a:spcPts val="0"/>
              </a:spcBef>
              <a:spcAft>
                <a:spcPts val="0"/>
              </a:spcAft>
              <a:buSzPts val="2400"/>
              <a:buFont typeface="Lato"/>
              <a:buChar char="●"/>
            </a:pPr>
            <a:r>
              <a:rPr lang="fr-CA" sz="2400">
                <a:latin typeface="Lato"/>
                <a:ea typeface="Lato"/>
                <a:cs typeface="Lato"/>
                <a:sym typeface="Lato"/>
              </a:rPr>
              <a:t>Blind since birth</a:t>
            </a:r>
            <a:endParaRPr sz="2400">
              <a:latin typeface="Lato"/>
              <a:ea typeface="Lato"/>
              <a:cs typeface="Lato"/>
              <a:sym typeface="Lato"/>
            </a:endParaRPr>
          </a:p>
          <a:p>
            <a:pPr indent="-381000" lvl="0" marL="457200" rtl="0" algn="l">
              <a:spcBef>
                <a:spcPts val="0"/>
              </a:spcBef>
              <a:spcAft>
                <a:spcPts val="0"/>
              </a:spcAft>
              <a:buSzPts val="2400"/>
              <a:buFont typeface="Lato"/>
              <a:buChar char="●"/>
            </a:pPr>
            <a:r>
              <a:rPr lang="fr-CA" sz="2400">
                <a:latin typeface="Lato"/>
                <a:ea typeface="Lato"/>
                <a:cs typeface="Lato"/>
                <a:sym typeface="Lato"/>
              </a:rPr>
              <a:t>Blind later in life</a:t>
            </a:r>
            <a:endParaRPr sz="2400">
              <a:latin typeface="Lato"/>
              <a:ea typeface="Lato"/>
              <a:cs typeface="Lato"/>
              <a:sym typeface="Lato"/>
            </a:endParaRPr>
          </a:p>
          <a:p>
            <a:pPr indent="-381000" lvl="0" marL="457200" rtl="0" algn="l">
              <a:spcBef>
                <a:spcPts val="0"/>
              </a:spcBef>
              <a:spcAft>
                <a:spcPts val="0"/>
              </a:spcAft>
              <a:buSzPts val="2400"/>
              <a:buFont typeface="Lato"/>
              <a:buChar char="●"/>
            </a:pPr>
            <a:r>
              <a:rPr lang="fr-CA" sz="2400">
                <a:latin typeface="Lato"/>
                <a:ea typeface="Lato"/>
                <a:cs typeface="Lato"/>
                <a:sym typeface="Lato"/>
              </a:rPr>
              <a:t>Vision loss</a:t>
            </a:r>
            <a:endParaRPr sz="2400">
              <a:latin typeface="Lato"/>
              <a:ea typeface="Lato"/>
              <a:cs typeface="Lato"/>
              <a:sym typeface="Lato"/>
            </a:endParaRPr>
          </a:p>
          <a:p>
            <a:pPr indent="-381000" lvl="0" marL="457200" rtl="0" algn="l">
              <a:spcBef>
                <a:spcPts val="0"/>
              </a:spcBef>
              <a:spcAft>
                <a:spcPts val="0"/>
              </a:spcAft>
              <a:buSzPts val="2400"/>
              <a:buFont typeface="Lato"/>
              <a:buChar char="●"/>
            </a:pPr>
            <a:r>
              <a:rPr lang="fr-CA" sz="2400">
                <a:latin typeface="Lato"/>
                <a:ea typeface="Lato"/>
                <a:cs typeface="Lato"/>
                <a:sym typeface="Lato"/>
              </a:rPr>
              <a:t>Eye fatigue from over </a:t>
            </a:r>
            <a:br>
              <a:rPr lang="fr-CA" sz="2400">
                <a:latin typeface="Lato"/>
                <a:ea typeface="Lato"/>
                <a:cs typeface="Lato"/>
                <a:sym typeface="Lato"/>
              </a:rPr>
            </a:br>
            <a:r>
              <a:rPr lang="fr-CA" sz="2400">
                <a:latin typeface="Lato"/>
                <a:ea typeface="Lato"/>
                <a:cs typeface="Lato"/>
                <a:sym typeface="Lato"/>
              </a:rPr>
              <a:t>stimulation</a:t>
            </a:r>
            <a:endParaRPr sz="2400">
              <a:latin typeface="Lato"/>
              <a:ea typeface="Lato"/>
              <a:cs typeface="Lato"/>
              <a:sym typeface="Lato"/>
            </a:endParaRPr>
          </a:p>
        </p:txBody>
      </p:sp>
      <p:sp>
        <p:nvSpPr>
          <p:cNvPr id="420" name="Google Shape;420;p80"/>
          <p:cNvSpPr txBox="1"/>
          <p:nvPr>
            <p:ph idx="1" type="body"/>
          </p:nvPr>
        </p:nvSpPr>
        <p:spPr>
          <a:xfrm>
            <a:off x="4832400" y="1152475"/>
            <a:ext cx="3999900" cy="3416400"/>
          </a:xfrm>
          <a:prstGeom prst="rect">
            <a:avLst/>
          </a:prstGeom>
          <a:noFill/>
          <a:ln>
            <a:noFill/>
          </a:ln>
        </p:spPr>
        <p:txBody>
          <a:bodyPr anchorCtr="0" anchor="ctr" bIns="91425" lIns="91425" spcFirstLastPara="1" rIns="91425" wrap="square" tIns="91425">
            <a:noAutofit/>
          </a:bodyPr>
          <a:lstStyle/>
          <a:p>
            <a:pPr indent="0" lvl="0" marL="457200" rtl="0" algn="l">
              <a:spcBef>
                <a:spcPts val="0"/>
              </a:spcBef>
              <a:spcAft>
                <a:spcPts val="0"/>
              </a:spcAft>
              <a:buNone/>
            </a:pPr>
            <a:r>
              <a:t/>
            </a:r>
            <a:endParaRPr sz="2400">
              <a:latin typeface="Lato"/>
              <a:ea typeface="Lato"/>
              <a:cs typeface="Lato"/>
              <a:sym typeface="Lato"/>
            </a:endParaRPr>
          </a:p>
          <a:p>
            <a:pPr indent="-381000" lvl="0" marL="457200" rtl="0" algn="l">
              <a:spcBef>
                <a:spcPts val="0"/>
              </a:spcBef>
              <a:spcAft>
                <a:spcPts val="0"/>
              </a:spcAft>
              <a:buSzPts val="2400"/>
              <a:buFont typeface="Lato"/>
              <a:buChar char="●"/>
            </a:pPr>
            <a:r>
              <a:rPr lang="fr-CA" sz="2400">
                <a:latin typeface="Lato"/>
                <a:ea typeface="Lato"/>
                <a:cs typeface="Lato"/>
                <a:sym typeface="Lato"/>
              </a:rPr>
              <a:t>Deafened since birth</a:t>
            </a:r>
            <a:endParaRPr sz="2400">
              <a:latin typeface="Lato"/>
              <a:ea typeface="Lato"/>
              <a:cs typeface="Lato"/>
              <a:sym typeface="Lato"/>
            </a:endParaRPr>
          </a:p>
          <a:p>
            <a:pPr indent="-381000" lvl="0" marL="457200" rtl="0" algn="l">
              <a:spcBef>
                <a:spcPts val="0"/>
              </a:spcBef>
              <a:spcAft>
                <a:spcPts val="0"/>
              </a:spcAft>
              <a:buSzPts val="2400"/>
              <a:buFont typeface="Lato"/>
              <a:buChar char="●"/>
            </a:pPr>
            <a:r>
              <a:rPr lang="fr-CA" sz="2400">
                <a:latin typeface="Lato"/>
                <a:ea typeface="Lato"/>
                <a:cs typeface="Lato"/>
                <a:sym typeface="Lato"/>
              </a:rPr>
              <a:t>Partial hearing loss</a:t>
            </a:r>
            <a:endParaRPr sz="2400">
              <a:latin typeface="Lato"/>
              <a:ea typeface="Lato"/>
              <a:cs typeface="Lato"/>
              <a:sym typeface="Lato"/>
            </a:endParaRPr>
          </a:p>
          <a:p>
            <a:pPr indent="-381000" lvl="0" marL="457200" rtl="0" algn="l">
              <a:spcBef>
                <a:spcPts val="0"/>
              </a:spcBef>
              <a:spcAft>
                <a:spcPts val="0"/>
              </a:spcAft>
              <a:buSzPts val="2400"/>
              <a:buFont typeface="Lato"/>
              <a:buChar char="●"/>
            </a:pPr>
            <a:r>
              <a:rPr lang="fr-CA" sz="2400">
                <a:latin typeface="Lato"/>
                <a:ea typeface="Lato"/>
                <a:cs typeface="Lato"/>
                <a:sym typeface="Lato"/>
              </a:rPr>
              <a:t>Hearloss later in life</a:t>
            </a:r>
            <a:endParaRPr sz="2400">
              <a:latin typeface="Lato"/>
              <a:ea typeface="Lato"/>
              <a:cs typeface="Lato"/>
              <a:sym typeface="Lato"/>
            </a:endParaRPr>
          </a:p>
          <a:p>
            <a:pPr indent="-381000" lvl="0" marL="457200" rtl="0" algn="l">
              <a:spcBef>
                <a:spcPts val="0"/>
              </a:spcBef>
              <a:spcAft>
                <a:spcPts val="0"/>
              </a:spcAft>
              <a:buSzPts val="2400"/>
              <a:buFont typeface="Lato"/>
              <a:buChar char="●"/>
            </a:pPr>
            <a:r>
              <a:rPr lang="fr-CA" sz="2400">
                <a:latin typeface="Lato"/>
                <a:ea typeface="Lato"/>
                <a:cs typeface="Lato"/>
                <a:sym typeface="Lato"/>
              </a:rPr>
              <a:t>Listening in a crowded room</a:t>
            </a:r>
            <a:endParaRPr sz="2400">
              <a:latin typeface="Lato"/>
              <a:ea typeface="Lato"/>
              <a:cs typeface="Lato"/>
              <a:sym typeface="Lato"/>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4" name="Shape 424"/>
        <p:cNvGrpSpPr/>
        <p:nvPr/>
      </p:nvGrpSpPr>
      <p:grpSpPr>
        <a:xfrm>
          <a:off x="0" y="0"/>
          <a:ext cx="0" cy="0"/>
          <a:chOff x="0" y="0"/>
          <a:chExt cx="0" cy="0"/>
        </a:xfrm>
      </p:grpSpPr>
      <p:sp>
        <p:nvSpPr>
          <p:cNvPr id="425" name="Google Shape;425;p81"/>
          <p:cNvSpPr txBox="1"/>
          <p:nvPr>
            <p:ph type="title"/>
          </p:nvPr>
        </p:nvSpPr>
        <p:spPr>
          <a:xfrm>
            <a:off x="1680800" y="1228950"/>
            <a:ext cx="7196100" cy="1314900"/>
          </a:xfrm>
          <a:prstGeom prst="rect">
            <a:avLst/>
          </a:prstGeom>
        </p:spPr>
        <p:txBody>
          <a:bodyPr anchorCtr="0" anchor="t" bIns="91425" lIns="91425" spcFirstLastPara="1" rIns="91425" wrap="square" tIns="91425">
            <a:noAutofit/>
          </a:bodyPr>
          <a:lstStyle/>
          <a:p>
            <a:pPr indent="0" lvl="0" marL="0" rtl="0" algn="l">
              <a:spcBef>
                <a:spcPts val="2200"/>
              </a:spcBef>
              <a:spcAft>
                <a:spcPts val="0"/>
              </a:spcAft>
              <a:buClr>
                <a:schemeClr val="dk1"/>
              </a:buClr>
              <a:buSzPts val="1100"/>
              <a:buFont typeface="Arial"/>
              <a:buNone/>
            </a:pPr>
            <a:r>
              <a:rPr b="0" i="1" lang="fr-CA" sz="1800">
                <a:solidFill>
                  <a:schemeClr val="dk1"/>
                </a:solidFill>
              </a:rPr>
              <a:t>Inclusive design has a strong </a:t>
            </a:r>
            <a:r>
              <a:rPr i="1" lang="fr-CA" sz="1800">
                <a:solidFill>
                  <a:schemeClr val="dk1"/>
                </a:solidFill>
              </a:rPr>
              <a:t>heritage in accessibility</a:t>
            </a:r>
            <a:r>
              <a:rPr b="0" i="1" lang="fr-CA" sz="1800">
                <a:solidFill>
                  <a:schemeClr val="dk1"/>
                </a:solidFill>
              </a:rPr>
              <a:t>. We define inclusive design as a set of practices that can be applied to any existing design process. Inclusive is how we design. It’s our tools and methods. In comparison, accessibility offer ways to improve access to what is already designed.</a:t>
            </a:r>
            <a:endParaRPr b="0" i="1" sz="1800">
              <a:solidFill>
                <a:schemeClr val="dk1"/>
              </a:solidFill>
            </a:endParaRPr>
          </a:p>
          <a:p>
            <a:pPr indent="0" lvl="0" marL="0" rtl="0" algn="l">
              <a:spcBef>
                <a:spcPts val="0"/>
              </a:spcBef>
              <a:spcAft>
                <a:spcPts val="0"/>
              </a:spcAft>
              <a:buClr>
                <a:schemeClr val="dk1"/>
              </a:buClr>
              <a:buSzPts val="1100"/>
              <a:buFont typeface="Arial"/>
              <a:buNone/>
            </a:pPr>
            <a:r>
              <a:rPr b="0" i="1" lang="fr-CA" sz="1800">
                <a:solidFill>
                  <a:schemeClr val="dk1"/>
                </a:solidFill>
              </a:rPr>
              <a:t>A curb cut is still a curb. The cut makes the curb more accessible. Inclusive design gives us ways to design for ever-changing human motivations and needs. And design systems that can adapt </a:t>
            </a:r>
            <a:r>
              <a:rPr i="1" lang="fr-CA" sz="1800">
                <a:solidFill>
                  <a:schemeClr val="dk1"/>
                </a:solidFill>
              </a:rPr>
              <a:t>to fit those diverse needs</a:t>
            </a:r>
            <a:r>
              <a:rPr b="0" i="1" lang="fr-CA" sz="1800">
                <a:solidFill>
                  <a:schemeClr val="dk1"/>
                </a:solidFill>
              </a:rPr>
              <a:t>.</a:t>
            </a:r>
            <a:endParaRPr sz="1800"/>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9" name="Shape 429"/>
        <p:cNvGrpSpPr/>
        <p:nvPr/>
      </p:nvGrpSpPr>
      <p:grpSpPr>
        <a:xfrm>
          <a:off x="0" y="0"/>
          <a:ext cx="0" cy="0"/>
          <a:chOff x="0" y="0"/>
          <a:chExt cx="0" cy="0"/>
        </a:xfrm>
      </p:grpSpPr>
      <p:sp>
        <p:nvSpPr>
          <p:cNvPr id="430" name="Google Shape;430;p82"/>
          <p:cNvSpPr txBox="1"/>
          <p:nvPr>
            <p:ph type="title"/>
          </p:nvPr>
        </p:nvSpPr>
        <p:spPr>
          <a:xfrm>
            <a:off x="1660500" y="2289900"/>
            <a:ext cx="6080100" cy="563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lang="fr-CA"/>
              <a:t>Video - Elise Roy - When we design for Disability, everyone benefits (Design thinking)</a:t>
            </a:r>
            <a:endParaRPr b="1" i="0" sz="2800" u="none" cap="none" strike="noStrike">
              <a:solidFill>
                <a:srgbClr val="000000"/>
              </a:solidFill>
              <a:latin typeface="Lato"/>
              <a:ea typeface="Lato"/>
              <a:cs typeface="Lato"/>
              <a:sym typeface="Lato"/>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4" name="Shape 434"/>
        <p:cNvGrpSpPr/>
        <p:nvPr/>
      </p:nvGrpSpPr>
      <p:grpSpPr>
        <a:xfrm>
          <a:off x="0" y="0"/>
          <a:ext cx="0" cy="0"/>
          <a:chOff x="0" y="0"/>
          <a:chExt cx="0" cy="0"/>
        </a:xfrm>
      </p:grpSpPr>
      <p:sp>
        <p:nvSpPr>
          <p:cNvPr id="435" name="Google Shape;435;p83"/>
          <p:cNvSpPr txBox="1"/>
          <p:nvPr>
            <p:ph type="title"/>
          </p:nvPr>
        </p:nvSpPr>
        <p:spPr>
          <a:xfrm>
            <a:off x="378250" y="209950"/>
            <a:ext cx="7691700" cy="47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fr-CA" sz="2800">
                <a:solidFill>
                  <a:schemeClr val="dk1"/>
                </a:solidFill>
              </a:rPr>
              <a:t>How can we resolve a mismatch?		</a:t>
            </a:r>
            <a:endParaRPr sz="2800">
              <a:solidFill>
                <a:schemeClr val="dk1"/>
              </a:solidFill>
            </a:endParaRPr>
          </a:p>
          <a:p>
            <a:pPr indent="0" lvl="0" marL="0" rtl="0" algn="l">
              <a:spcBef>
                <a:spcPts val="0"/>
              </a:spcBef>
              <a:spcAft>
                <a:spcPts val="0"/>
              </a:spcAft>
              <a:buNone/>
            </a:pPr>
            <a:r>
              <a:t/>
            </a:r>
            <a:endParaRPr/>
          </a:p>
        </p:txBody>
      </p:sp>
      <p:pic>
        <p:nvPicPr>
          <p:cNvPr id="436" name="Google Shape;436;p83"/>
          <p:cNvPicPr preferRelativeResize="0"/>
          <p:nvPr/>
        </p:nvPicPr>
        <p:blipFill>
          <a:blip r:embed="rId3">
            <a:alphaModFix/>
          </a:blip>
          <a:stretch>
            <a:fillRect/>
          </a:stretch>
        </p:blipFill>
        <p:spPr>
          <a:xfrm>
            <a:off x="13250" y="1148196"/>
            <a:ext cx="9144001" cy="3526008"/>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0" name="Shape 440"/>
        <p:cNvGrpSpPr/>
        <p:nvPr/>
      </p:nvGrpSpPr>
      <p:grpSpPr>
        <a:xfrm>
          <a:off x="0" y="0"/>
          <a:ext cx="0" cy="0"/>
          <a:chOff x="0" y="0"/>
          <a:chExt cx="0" cy="0"/>
        </a:xfrm>
      </p:grpSpPr>
      <p:sp>
        <p:nvSpPr>
          <p:cNvPr id="441" name="Google Shape;441;p84"/>
          <p:cNvSpPr txBox="1"/>
          <p:nvPr>
            <p:ph type="title"/>
          </p:nvPr>
        </p:nvSpPr>
        <p:spPr>
          <a:xfrm>
            <a:off x="378250" y="209950"/>
            <a:ext cx="7691700" cy="47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CA"/>
              <a:t>Examples of good inclusive design</a:t>
            </a:r>
            <a:endParaRPr/>
          </a:p>
        </p:txBody>
      </p:sp>
      <p:pic>
        <p:nvPicPr>
          <p:cNvPr id="442" name="Google Shape;442;p84"/>
          <p:cNvPicPr preferRelativeResize="0"/>
          <p:nvPr/>
        </p:nvPicPr>
        <p:blipFill>
          <a:blip r:embed="rId3">
            <a:alphaModFix/>
          </a:blip>
          <a:stretch>
            <a:fillRect/>
          </a:stretch>
        </p:blipFill>
        <p:spPr>
          <a:xfrm>
            <a:off x="3" y="1284350"/>
            <a:ext cx="5494423" cy="3416400"/>
          </a:xfrm>
          <a:prstGeom prst="rect">
            <a:avLst/>
          </a:prstGeom>
          <a:noFill/>
          <a:ln>
            <a:noFill/>
          </a:ln>
        </p:spPr>
      </p:pic>
      <p:pic>
        <p:nvPicPr>
          <p:cNvPr id="443" name="Google Shape;443;p84"/>
          <p:cNvPicPr preferRelativeResize="0"/>
          <p:nvPr/>
        </p:nvPicPr>
        <p:blipFill>
          <a:blip r:embed="rId4">
            <a:alphaModFix/>
          </a:blip>
          <a:stretch>
            <a:fillRect/>
          </a:stretch>
        </p:blipFill>
        <p:spPr>
          <a:xfrm>
            <a:off x="5106425" y="1284350"/>
            <a:ext cx="4037564" cy="3416401"/>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7" name="Shape 447"/>
        <p:cNvGrpSpPr/>
        <p:nvPr/>
      </p:nvGrpSpPr>
      <p:grpSpPr>
        <a:xfrm>
          <a:off x="0" y="0"/>
          <a:ext cx="0" cy="0"/>
          <a:chOff x="0" y="0"/>
          <a:chExt cx="0" cy="0"/>
        </a:xfrm>
      </p:grpSpPr>
      <p:sp>
        <p:nvSpPr>
          <p:cNvPr id="448" name="Google Shape;448;p85"/>
          <p:cNvSpPr txBox="1"/>
          <p:nvPr>
            <p:ph type="title"/>
          </p:nvPr>
        </p:nvSpPr>
        <p:spPr>
          <a:xfrm>
            <a:off x="378250" y="209950"/>
            <a:ext cx="7691700" cy="47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CA"/>
              <a:t>An example of ‘bad’ inclusive design</a:t>
            </a:r>
            <a:endParaRPr/>
          </a:p>
        </p:txBody>
      </p:sp>
      <p:pic>
        <p:nvPicPr>
          <p:cNvPr id="449" name="Google Shape;449;p85"/>
          <p:cNvPicPr preferRelativeResize="0"/>
          <p:nvPr/>
        </p:nvPicPr>
        <p:blipFill>
          <a:blip r:embed="rId3">
            <a:alphaModFix/>
          </a:blip>
          <a:stretch>
            <a:fillRect/>
          </a:stretch>
        </p:blipFill>
        <p:spPr>
          <a:xfrm>
            <a:off x="685800" y="1297981"/>
            <a:ext cx="7815995" cy="384552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3" name="Shape 453"/>
        <p:cNvGrpSpPr/>
        <p:nvPr/>
      </p:nvGrpSpPr>
      <p:grpSpPr>
        <a:xfrm>
          <a:off x="0" y="0"/>
          <a:ext cx="0" cy="0"/>
          <a:chOff x="0" y="0"/>
          <a:chExt cx="0" cy="0"/>
        </a:xfrm>
      </p:grpSpPr>
      <p:sp>
        <p:nvSpPr>
          <p:cNvPr id="454" name="Google Shape;454;p86"/>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fr-CA"/>
              <a:t>Practical Considerations</a:t>
            </a:r>
            <a:endParaRPr/>
          </a:p>
        </p:txBody>
      </p:sp>
      <p:sp>
        <p:nvSpPr>
          <p:cNvPr id="455" name="Google Shape;455;p86"/>
          <p:cNvSpPr txBox="1"/>
          <p:nvPr>
            <p:ph idx="1" type="subTitle"/>
          </p:nvPr>
        </p:nvSpPr>
        <p:spPr>
          <a:xfrm>
            <a:off x="265500" y="2803075"/>
            <a:ext cx="4045200" cy="123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solidFill>
                <a:schemeClr val="dk1"/>
              </a:solidFill>
              <a:latin typeface="Lato"/>
              <a:ea typeface="Lato"/>
              <a:cs typeface="Lato"/>
              <a:sym typeface="Lato"/>
            </a:endParaRPr>
          </a:p>
          <a:p>
            <a:pPr indent="0" lvl="0" marL="0" rtl="0" algn="l">
              <a:spcBef>
                <a:spcPts val="0"/>
              </a:spcBef>
              <a:spcAft>
                <a:spcPts val="0"/>
              </a:spcAft>
              <a:buNone/>
            </a:pPr>
            <a:r>
              <a:rPr lang="fr-CA" sz="1800">
                <a:solidFill>
                  <a:schemeClr val="dk1"/>
                </a:solidFill>
                <a:latin typeface="Lato"/>
                <a:ea typeface="Lato"/>
                <a:cs typeface="Lato"/>
                <a:sym typeface="Lato"/>
              </a:rPr>
              <a:t>Best practices for building inclusive services and experiences that consider diverse needs.</a:t>
            </a:r>
            <a:endParaRPr sz="1800">
              <a:solidFill>
                <a:schemeClr val="dk1"/>
              </a:solidFill>
              <a:latin typeface="Lato"/>
              <a:ea typeface="Lato"/>
              <a:cs typeface="Lato"/>
              <a:sym typeface="Lato"/>
            </a:endParaRPr>
          </a:p>
          <a:p>
            <a:pPr indent="0" lvl="0" marL="457200" rtl="0" algn="l">
              <a:spcBef>
                <a:spcPts val="0"/>
              </a:spcBef>
              <a:spcAft>
                <a:spcPts val="0"/>
              </a:spcAft>
              <a:buNone/>
            </a:pPr>
            <a:r>
              <a:t/>
            </a:r>
            <a:endParaRPr/>
          </a:p>
        </p:txBody>
      </p:sp>
      <p:sp>
        <p:nvSpPr>
          <p:cNvPr id="456" name="Google Shape;456;p86"/>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p>
            <a:pPr indent="-361950" lvl="0" marL="457200" rtl="0" algn="l">
              <a:spcBef>
                <a:spcPts val="0"/>
              </a:spcBef>
              <a:spcAft>
                <a:spcPts val="0"/>
              </a:spcAft>
              <a:buSzPts val="2100"/>
              <a:buAutoNum type="arabicPeriod"/>
            </a:pPr>
            <a:r>
              <a:rPr lang="fr-CA" sz="2100">
                <a:solidFill>
                  <a:schemeClr val="dk1"/>
                </a:solidFill>
              </a:rPr>
              <a:t>Recognize bias</a:t>
            </a:r>
            <a:endParaRPr sz="2100">
              <a:solidFill>
                <a:schemeClr val="dk1"/>
              </a:solidFill>
            </a:endParaRPr>
          </a:p>
          <a:p>
            <a:pPr indent="-361950" lvl="0" marL="457200" rtl="0" algn="l">
              <a:spcBef>
                <a:spcPts val="0"/>
              </a:spcBef>
              <a:spcAft>
                <a:spcPts val="0"/>
              </a:spcAft>
              <a:buClr>
                <a:schemeClr val="dk1"/>
              </a:buClr>
              <a:buSzPts val="2100"/>
              <a:buAutoNum type="arabicPeriod"/>
            </a:pPr>
            <a:r>
              <a:rPr lang="fr-CA" sz="2100">
                <a:solidFill>
                  <a:schemeClr val="dk1"/>
                </a:solidFill>
              </a:rPr>
              <a:t>Do design research</a:t>
            </a:r>
            <a:endParaRPr sz="2100">
              <a:solidFill>
                <a:schemeClr val="dk1"/>
              </a:solidFill>
            </a:endParaRPr>
          </a:p>
          <a:p>
            <a:pPr indent="-361950" lvl="0" marL="457200" rtl="0" algn="l">
              <a:spcBef>
                <a:spcPts val="0"/>
              </a:spcBef>
              <a:spcAft>
                <a:spcPts val="0"/>
              </a:spcAft>
              <a:buClr>
                <a:schemeClr val="dk1"/>
              </a:buClr>
              <a:buSzPts val="2100"/>
              <a:buAutoNum type="arabicPeriod"/>
            </a:pPr>
            <a:r>
              <a:rPr lang="fr-CA" sz="2100">
                <a:solidFill>
                  <a:schemeClr val="dk1"/>
                </a:solidFill>
              </a:rPr>
              <a:t>Follow ethical practices</a:t>
            </a:r>
            <a:endParaRPr sz="2100">
              <a:solidFill>
                <a:schemeClr val="dk1"/>
              </a:solidFill>
            </a:endParaRPr>
          </a:p>
          <a:p>
            <a:pPr indent="-361950" lvl="0" marL="457200" rtl="0" algn="l">
              <a:spcBef>
                <a:spcPts val="0"/>
              </a:spcBef>
              <a:spcAft>
                <a:spcPts val="0"/>
              </a:spcAft>
              <a:buClr>
                <a:schemeClr val="dk1"/>
              </a:buClr>
              <a:buSzPts val="2100"/>
              <a:buAutoNum type="arabicPeriod"/>
            </a:pPr>
            <a:r>
              <a:rPr lang="fr-CA" sz="2100">
                <a:solidFill>
                  <a:schemeClr val="dk1"/>
                </a:solidFill>
              </a:rPr>
              <a:t>Actively listen</a:t>
            </a:r>
            <a:endParaRPr sz="2100">
              <a:solidFill>
                <a:schemeClr val="dk1"/>
              </a:solidFill>
            </a:endParaRPr>
          </a:p>
          <a:p>
            <a:pPr indent="-361950" lvl="0" marL="457200" rtl="0" algn="l">
              <a:spcBef>
                <a:spcPts val="0"/>
              </a:spcBef>
              <a:spcAft>
                <a:spcPts val="0"/>
              </a:spcAft>
              <a:buClr>
                <a:schemeClr val="dk1"/>
              </a:buClr>
              <a:buSzPts val="2100"/>
              <a:buAutoNum type="arabicPeriod"/>
            </a:pPr>
            <a:r>
              <a:rPr lang="fr-CA" sz="2100">
                <a:solidFill>
                  <a:schemeClr val="dk1"/>
                </a:solidFill>
              </a:rPr>
              <a:t>Test with users</a:t>
            </a:r>
            <a:endParaRPr sz="2100">
              <a:solidFill>
                <a:schemeClr val="dk1"/>
              </a:solidFill>
            </a:endParaRPr>
          </a:p>
          <a:p>
            <a:pPr indent="-361950" lvl="0" marL="457200" rtl="0" algn="l">
              <a:spcBef>
                <a:spcPts val="0"/>
              </a:spcBef>
              <a:spcAft>
                <a:spcPts val="0"/>
              </a:spcAft>
              <a:buClr>
                <a:schemeClr val="dk1"/>
              </a:buClr>
              <a:buSzPts val="2100"/>
              <a:buAutoNum type="arabicPeriod"/>
            </a:pPr>
            <a:r>
              <a:rPr lang="fr-CA" sz="2100">
                <a:solidFill>
                  <a:schemeClr val="dk1"/>
                </a:solidFill>
              </a:rPr>
              <a:t>Consider diverse needs</a:t>
            </a:r>
            <a:endParaRPr sz="2100">
              <a:solidFill>
                <a:schemeClr val="dk1"/>
              </a:solidFill>
            </a:endParaRPr>
          </a:p>
          <a:p>
            <a:pPr indent="-361950" lvl="0" marL="457200" rtl="0" algn="l">
              <a:spcBef>
                <a:spcPts val="0"/>
              </a:spcBef>
              <a:spcAft>
                <a:spcPts val="0"/>
              </a:spcAft>
              <a:buClr>
                <a:schemeClr val="dk1"/>
              </a:buClr>
              <a:buSzPts val="2100"/>
              <a:buAutoNum type="arabicPeriod"/>
            </a:pPr>
            <a:r>
              <a:rPr lang="fr-CA" sz="2100">
                <a:solidFill>
                  <a:schemeClr val="dk1"/>
                </a:solidFill>
              </a:rPr>
              <a:t>Build inclusive personas</a:t>
            </a:r>
            <a:endParaRPr sz="2100">
              <a:solidFill>
                <a:schemeClr val="dk1"/>
              </a:solidFill>
            </a:endParaRPr>
          </a:p>
          <a:p>
            <a:pPr indent="-361950" lvl="0" marL="457200" rtl="0" algn="l">
              <a:spcBef>
                <a:spcPts val="0"/>
              </a:spcBef>
              <a:spcAft>
                <a:spcPts val="0"/>
              </a:spcAft>
              <a:buClr>
                <a:schemeClr val="dk1"/>
              </a:buClr>
              <a:buSzPts val="2100"/>
              <a:buAutoNum type="arabicPeriod"/>
            </a:pPr>
            <a:r>
              <a:rPr lang="fr-CA" sz="2100">
                <a:solidFill>
                  <a:schemeClr val="dk1"/>
                </a:solidFill>
              </a:rPr>
              <a:t>Conduct cognitive walkthroughs</a:t>
            </a:r>
            <a:endParaRPr sz="2100">
              <a:solidFill>
                <a:schemeClr val="dk1"/>
              </a:solidFill>
            </a:endParaRPr>
          </a:p>
          <a:p>
            <a:pPr indent="-361950" lvl="0" marL="457200" rtl="0" algn="l">
              <a:spcBef>
                <a:spcPts val="0"/>
              </a:spcBef>
              <a:spcAft>
                <a:spcPts val="0"/>
              </a:spcAft>
              <a:buClr>
                <a:schemeClr val="dk1"/>
              </a:buClr>
              <a:buSzPts val="2100"/>
              <a:buAutoNum type="arabicPeriod"/>
            </a:pPr>
            <a:r>
              <a:rPr lang="fr-CA" sz="2100">
                <a:solidFill>
                  <a:schemeClr val="dk1"/>
                </a:solidFill>
              </a:rPr>
              <a:t>Offer different ways to engage</a:t>
            </a:r>
            <a:endParaRPr sz="2100">
              <a:solidFill>
                <a:schemeClr val="dk1"/>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0" name="Shape 460"/>
        <p:cNvGrpSpPr/>
        <p:nvPr/>
      </p:nvGrpSpPr>
      <p:grpSpPr>
        <a:xfrm>
          <a:off x="0" y="0"/>
          <a:ext cx="0" cy="0"/>
          <a:chOff x="0" y="0"/>
          <a:chExt cx="0" cy="0"/>
        </a:xfrm>
      </p:grpSpPr>
      <p:sp>
        <p:nvSpPr>
          <p:cNvPr id="461" name="Google Shape;461;p87"/>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fr-CA"/>
              <a:t>Considerations</a:t>
            </a:r>
            <a:endParaRPr/>
          </a:p>
        </p:txBody>
      </p:sp>
      <p:sp>
        <p:nvSpPr>
          <p:cNvPr id="462" name="Google Shape;462;p87"/>
          <p:cNvSpPr txBox="1"/>
          <p:nvPr>
            <p:ph idx="1" type="subTitle"/>
          </p:nvPr>
        </p:nvSpPr>
        <p:spPr>
          <a:xfrm>
            <a:off x="265500" y="2803075"/>
            <a:ext cx="4045200" cy="1235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fr-CA"/>
              <a:t>to get inclusive design ‘right’</a:t>
            </a:r>
            <a:endParaRPr/>
          </a:p>
        </p:txBody>
      </p:sp>
      <p:sp>
        <p:nvSpPr>
          <p:cNvPr id="463" name="Google Shape;463;p87"/>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p>
            <a:pPr indent="-317500" lvl="0" marL="457200" rtl="0" algn="l">
              <a:spcBef>
                <a:spcPts val="0"/>
              </a:spcBef>
              <a:spcAft>
                <a:spcPts val="0"/>
              </a:spcAft>
              <a:buSzPts val="1400"/>
              <a:buAutoNum type="arabicPeriod"/>
            </a:pPr>
            <a:r>
              <a:rPr lang="fr-CA"/>
              <a:t>Oriented</a:t>
            </a:r>
            <a:endParaRPr/>
          </a:p>
          <a:p>
            <a:pPr indent="-317500" lvl="0" marL="457200" rtl="0" algn="l">
              <a:spcBef>
                <a:spcPts val="0"/>
              </a:spcBef>
              <a:spcAft>
                <a:spcPts val="0"/>
              </a:spcAft>
              <a:buSzPts val="1400"/>
              <a:buAutoNum type="arabicPeriod"/>
            </a:pPr>
            <a:r>
              <a:rPr lang="fr-CA"/>
              <a:t>Scope</a:t>
            </a:r>
            <a:endParaRPr/>
          </a:p>
          <a:p>
            <a:pPr indent="-317500" lvl="0" marL="457200" rtl="0" algn="l">
              <a:spcBef>
                <a:spcPts val="0"/>
              </a:spcBef>
              <a:spcAft>
                <a:spcPts val="0"/>
              </a:spcAft>
              <a:buSzPts val="1400"/>
              <a:buAutoNum type="arabicPeriod"/>
            </a:pPr>
            <a:r>
              <a:rPr lang="fr-CA"/>
              <a:t>Iterate</a:t>
            </a:r>
            <a:endParaRPr/>
          </a:p>
          <a:p>
            <a:pPr indent="-317500" lvl="0" marL="457200" rtl="0" algn="l">
              <a:spcBef>
                <a:spcPts val="0"/>
              </a:spcBef>
              <a:spcAft>
                <a:spcPts val="0"/>
              </a:spcAft>
              <a:buSzPts val="1400"/>
              <a:buAutoNum type="arabicPeriod"/>
            </a:pPr>
            <a:r>
              <a:rPr lang="fr-CA"/>
              <a:t>Ideate</a:t>
            </a:r>
            <a:endParaRPr/>
          </a:p>
          <a:p>
            <a:pPr indent="-317500" lvl="0" marL="457200" rtl="0" algn="l">
              <a:spcBef>
                <a:spcPts val="0"/>
              </a:spcBef>
              <a:spcAft>
                <a:spcPts val="0"/>
              </a:spcAft>
              <a:buSzPts val="1400"/>
              <a:buAutoNum type="arabicPeriod"/>
            </a:pPr>
            <a:r>
              <a:rPr lang="fr-CA"/>
              <a:t>Optimize </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7" name="Shape 467"/>
        <p:cNvGrpSpPr/>
        <p:nvPr/>
      </p:nvGrpSpPr>
      <p:grpSpPr>
        <a:xfrm>
          <a:off x="0" y="0"/>
          <a:ext cx="0" cy="0"/>
          <a:chOff x="0" y="0"/>
          <a:chExt cx="0" cy="0"/>
        </a:xfrm>
      </p:grpSpPr>
      <p:sp>
        <p:nvSpPr>
          <p:cNvPr id="468" name="Google Shape;468;p88"/>
          <p:cNvSpPr txBox="1"/>
          <p:nvPr>
            <p:ph type="title"/>
          </p:nvPr>
        </p:nvSpPr>
        <p:spPr>
          <a:xfrm>
            <a:off x="1660500" y="2289900"/>
            <a:ext cx="6080100" cy="563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lang="fr-CA"/>
              <a:t>Activity 2: Inclusive Design Toolkit </a:t>
            </a:r>
            <a:endParaRPr b="1" i="0" sz="2800" u="none" cap="none" strike="noStrike">
              <a:solidFill>
                <a:srgbClr val="000000"/>
              </a:solidFill>
              <a:latin typeface="Lato"/>
              <a:ea typeface="Lato"/>
              <a:cs typeface="Lato"/>
              <a:sym typeface="Lato"/>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2" name="Shape 472"/>
        <p:cNvGrpSpPr/>
        <p:nvPr/>
      </p:nvGrpSpPr>
      <p:grpSpPr>
        <a:xfrm>
          <a:off x="0" y="0"/>
          <a:ext cx="0" cy="0"/>
          <a:chOff x="0" y="0"/>
          <a:chExt cx="0" cy="0"/>
        </a:xfrm>
      </p:grpSpPr>
      <p:sp>
        <p:nvSpPr>
          <p:cNvPr id="473" name="Google Shape;473;p89"/>
          <p:cNvSpPr txBox="1"/>
          <p:nvPr>
            <p:ph type="title"/>
          </p:nvPr>
        </p:nvSpPr>
        <p:spPr>
          <a:xfrm>
            <a:off x="1660500" y="2289900"/>
            <a:ext cx="6080100" cy="563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lang="fr-CA"/>
              <a:t>What is Accessibility</a:t>
            </a:r>
            <a:endParaRPr b="1" i="0" sz="2800" u="none" cap="none" strike="noStrike">
              <a:solidFill>
                <a:srgbClr val="000000"/>
              </a:solidFill>
              <a:latin typeface="Lato"/>
              <a:ea typeface="Lato"/>
              <a:cs typeface="Lato"/>
              <a:sym typeface="La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1" name="Shape 261"/>
        <p:cNvGrpSpPr/>
        <p:nvPr/>
      </p:nvGrpSpPr>
      <p:grpSpPr>
        <a:xfrm>
          <a:off x="0" y="0"/>
          <a:ext cx="0" cy="0"/>
          <a:chOff x="0" y="0"/>
          <a:chExt cx="0" cy="0"/>
        </a:xfrm>
      </p:grpSpPr>
      <p:sp>
        <p:nvSpPr>
          <p:cNvPr id="262" name="Google Shape;262;p54"/>
          <p:cNvSpPr txBox="1"/>
          <p:nvPr>
            <p:ph type="title"/>
          </p:nvPr>
        </p:nvSpPr>
        <p:spPr>
          <a:xfrm>
            <a:off x="1660500" y="1698625"/>
            <a:ext cx="6059700" cy="660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lang="fr-CA"/>
              <a:t>Activity 1: Think about a time when you or someone you know was directly impacted by accessibility, inclusion or exclusion. </a:t>
            </a:r>
            <a:endParaRPr b="1" i="0" sz="2800" u="none" cap="none" strike="noStrike">
              <a:solidFill>
                <a:srgbClr val="000000"/>
              </a:solidFill>
              <a:latin typeface="Lato"/>
              <a:ea typeface="Lato"/>
              <a:cs typeface="Lato"/>
              <a:sym typeface="Lato"/>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7" name="Shape 477"/>
        <p:cNvGrpSpPr/>
        <p:nvPr/>
      </p:nvGrpSpPr>
      <p:grpSpPr>
        <a:xfrm>
          <a:off x="0" y="0"/>
          <a:ext cx="0" cy="0"/>
          <a:chOff x="0" y="0"/>
          <a:chExt cx="0" cy="0"/>
        </a:xfrm>
      </p:grpSpPr>
      <p:sp>
        <p:nvSpPr>
          <p:cNvPr id="478" name="Google Shape;478;p90"/>
          <p:cNvSpPr txBox="1"/>
          <p:nvPr>
            <p:ph type="title"/>
          </p:nvPr>
        </p:nvSpPr>
        <p:spPr>
          <a:xfrm>
            <a:off x="1660500" y="1393829"/>
            <a:ext cx="5061000" cy="660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lang="fr-CA"/>
              <a:t>Accessibility</a:t>
            </a:r>
            <a:endParaRPr b="1" i="0" sz="2800" u="none" cap="none" strike="noStrike">
              <a:solidFill>
                <a:srgbClr val="000000"/>
              </a:solidFill>
              <a:latin typeface="Lato"/>
              <a:ea typeface="Lato"/>
              <a:cs typeface="Lato"/>
              <a:sym typeface="Lato"/>
            </a:endParaRPr>
          </a:p>
        </p:txBody>
      </p:sp>
      <p:sp>
        <p:nvSpPr>
          <p:cNvPr id="479" name="Google Shape;479;p90"/>
          <p:cNvSpPr txBox="1"/>
          <p:nvPr>
            <p:ph idx="1" type="subTitle"/>
          </p:nvPr>
        </p:nvSpPr>
        <p:spPr>
          <a:xfrm>
            <a:off x="1671000" y="2041900"/>
            <a:ext cx="5542200" cy="126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CA" sz="1800">
                <a:solidFill>
                  <a:srgbClr val="292A2C"/>
                </a:solidFill>
                <a:highlight>
                  <a:srgbClr val="FFFFFF"/>
                </a:highlight>
                <a:latin typeface="Arial"/>
                <a:ea typeface="Arial"/>
                <a:cs typeface="Arial"/>
                <a:sym typeface="Arial"/>
              </a:rPr>
              <a:t>Accessibility is about ensuring that the things we design, whether they are products, services, devices or environments are accessible by people regardless of disability.</a:t>
            </a:r>
            <a:endParaRPr sz="1800">
              <a:solidFill>
                <a:schemeClr val="dk1"/>
              </a:solidFill>
              <a:latin typeface="Arial"/>
              <a:ea typeface="Arial"/>
              <a:cs typeface="Arial"/>
              <a:sym typeface="Arial"/>
            </a:endParaRPr>
          </a:p>
          <a:p>
            <a:pPr indent="0" lvl="0" marL="0" marR="0" rtl="0" algn="l">
              <a:lnSpc>
                <a:spcPct val="100000"/>
              </a:lnSpc>
              <a:spcBef>
                <a:spcPts val="1100"/>
              </a:spcBef>
              <a:spcAft>
                <a:spcPts val="0"/>
              </a:spcAft>
              <a:buNone/>
            </a:pPr>
            <a:r>
              <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3" name="Shape 483"/>
        <p:cNvGrpSpPr/>
        <p:nvPr/>
      </p:nvGrpSpPr>
      <p:grpSpPr>
        <a:xfrm>
          <a:off x="0" y="0"/>
          <a:ext cx="0" cy="0"/>
          <a:chOff x="0" y="0"/>
          <a:chExt cx="0" cy="0"/>
        </a:xfrm>
      </p:grpSpPr>
      <p:sp>
        <p:nvSpPr>
          <p:cNvPr id="484" name="Google Shape;484;p91"/>
          <p:cNvSpPr txBox="1"/>
          <p:nvPr>
            <p:ph type="title"/>
          </p:nvPr>
        </p:nvSpPr>
        <p:spPr>
          <a:xfrm>
            <a:off x="1660500" y="1558550"/>
            <a:ext cx="6090300" cy="1314900"/>
          </a:xfrm>
          <a:prstGeom prst="rect">
            <a:avLst/>
          </a:prstGeom>
        </p:spPr>
        <p:txBody>
          <a:bodyPr anchorCtr="0" anchor="t" bIns="91425" lIns="91425" spcFirstLastPara="1" rIns="91425" wrap="square" tIns="91425">
            <a:noAutofit/>
          </a:bodyPr>
          <a:lstStyle/>
          <a:p>
            <a:pPr indent="0" lvl="0" marL="0" rtl="0" algn="l">
              <a:spcBef>
                <a:spcPts val="0"/>
              </a:spcBef>
              <a:spcAft>
                <a:spcPts val="1100"/>
              </a:spcAft>
              <a:buClr>
                <a:schemeClr val="dk1"/>
              </a:buClr>
              <a:buSzPts val="1100"/>
              <a:buFont typeface="Arial"/>
              <a:buNone/>
            </a:pPr>
            <a:r>
              <a:rPr b="0" lang="fr-CA" sz="1800">
                <a:solidFill>
                  <a:srgbClr val="292A2C"/>
                </a:solidFill>
                <a:highlight>
                  <a:schemeClr val="lt1"/>
                </a:highlight>
                <a:latin typeface="Arial"/>
                <a:ea typeface="Arial"/>
                <a:cs typeface="Arial"/>
                <a:sym typeface="Arial"/>
              </a:rPr>
              <a:t>"Accessibility is an attribute, while inclusive design is a method. And while practising inclusive design should make your products more accessible, it's not a process for meeting all accessibility standards. Ideally, accessibility and inclusive design work together to make experiences that are not only compliant with standards but truly usable and open to all.”</a:t>
            </a:r>
            <a:br>
              <a:rPr b="0" lang="fr-CA" sz="1800">
                <a:solidFill>
                  <a:srgbClr val="292A2C"/>
                </a:solidFill>
                <a:highlight>
                  <a:schemeClr val="lt1"/>
                </a:highlight>
                <a:latin typeface="Arial"/>
                <a:ea typeface="Arial"/>
                <a:cs typeface="Arial"/>
                <a:sym typeface="Arial"/>
              </a:rPr>
            </a:br>
            <a:br>
              <a:rPr b="0" lang="fr-CA" sz="1800">
                <a:solidFill>
                  <a:srgbClr val="292A2C"/>
                </a:solidFill>
                <a:highlight>
                  <a:schemeClr val="lt1"/>
                </a:highlight>
                <a:latin typeface="Arial"/>
                <a:ea typeface="Arial"/>
                <a:cs typeface="Arial"/>
                <a:sym typeface="Arial"/>
              </a:rPr>
            </a:br>
            <a:r>
              <a:rPr b="0" lang="fr-CA" sz="1800">
                <a:solidFill>
                  <a:srgbClr val="292A2C"/>
                </a:solidFill>
                <a:highlight>
                  <a:schemeClr val="lt1"/>
                </a:highlight>
                <a:latin typeface="Arial"/>
                <a:ea typeface="Arial"/>
                <a:cs typeface="Arial"/>
                <a:sym typeface="Arial"/>
              </a:rPr>
              <a:t>- Microsoft Inclusive Design Toolkit</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8" name="Shape 488"/>
        <p:cNvGrpSpPr/>
        <p:nvPr/>
      </p:nvGrpSpPr>
      <p:grpSpPr>
        <a:xfrm>
          <a:off x="0" y="0"/>
          <a:ext cx="0" cy="0"/>
          <a:chOff x="0" y="0"/>
          <a:chExt cx="0" cy="0"/>
        </a:xfrm>
      </p:grpSpPr>
      <p:sp>
        <p:nvSpPr>
          <p:cNvPr id="489" name="Google Shape;489;p92"/>
          <p:cNvSpPr txBox="1"/>
          <p:nvPr>
            <p:ph type="title"/>
          </p:nvPr>
        </p:nvSpPr>
        <p:spPr>
          <a:xfrm>
            <a:off x="1262100" y="1596400"/>
            <a:ext cx="6619800" cy="636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fr-CA">
                <a:solidFill>
                  <a:schemeClr val="lt1"/>
                </a:solidFill>
              </a:rPr>
              <a:t>Accessibility is Everyone’s Responsibility</a:t>
            </a:r>
            <a:endParaRPr>
              <a:solidFill>
                <a:schemeClr val="lt1"/>
              </a:solidFill>
            </a:endParaRPr>
          </a:p>
          <a:p>
            <a:pPr indent="0" lvl="0" marL="0" marR="0" rtl="0" algn="ctr">
              <a:lnSpc>
                <a:spcPct val="100000"/>
              </a:lnSpc>
              <a:spcBef>
                <a:spcPts val="0"/>
              </a:spcBef>
              <a:spcAft>
                <a:spcPts val="0"/>
              </a:spcAft>
              <a:buClr>
                <a:schemeClr val="dk1"/>
              </a:buClr>
              <a:buSzPts val="1100"/>
              <a:buFont typeface="Arial"/>
              <a:buNone/>
            </a:pPr>
            <a:r>
              <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4BFFFF">
            <a:alpha val="35770"/>
          </a:srgbClr>
        </a:solidFill>
      </p:bgPr>
    </p:bg>
    <p:spTree>
      <p:nvGrpSpPr>
        <p:cNvPr id="493" name="Shape 493"/>
        <p:cNvGrpSpPr/>
        <p:nvPr/>
      </p:nvGrpSpPr>
      <p:grpSpPr>
        <a:xfrm>
          <a:off x="0" y="0"/>
          <a:ext cx="0" cy="0"/>
          <a:chOff x="0" y="0"/>
          <a:chExt cx="0" cy="0"/>
        </a:xfrm>
      </p:grpSpPr>
      <p:pic>
        <p:nvPicPr>
          <p:cNvPr id="494" name="Google Shape;494;p93"/>
          <p:cNvPicPr preferRelativeResize="0"/>
          <p:nvPr/>
        </p:nvPicPr>
        <p:blipFill>
          <a:blip r:embed="rId3">
            <a:alphaModFix/>
          </a:blip>
          <a:stretch>
            <a:fillRect/>
          </a:stretch>
        </p:blipFill>
        <p:spPr>
          <a:xfrm>
            <a:off x="0" y="0"/>
            <a:ext cx="9180351" cy="5143500"/>
          </a:xfrm>
          <a:prstGeom prst="rect">
            <a:avLst/>
          </a:prstGeom>
          <a:noFill/>
          <a:ln>
            <a:noFill/>
          </a:ln>
        </p:spPr>
      </p:pic>
      <p:sp>
        <p:nvSpPr>
          <p:cNvPr id="495" name="Google Shape;495;p93"/>
          <p:cNvSpPr txBox="1"/>
          <p:nvPr>
            <p:ph type="title"/>
          </p:nvPr>
        </p:nvSpPr>
        <p:spPr>
          <a:xfrm>
            <a:off x="0" y="1147275"/>
            <a:ext cx="8016300" cy="1185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sz="4800">
              <a:solidFill>
                <a:srgbClr val="000000"/>
              </a:solidFill>
              <a:highlight>
                <a:srgbClr val="FFFFFF"/>
              </a:highlight>
              <a:latin typeface="Lato"/>
              <a:ea typeface="Lato"/>
              <a:cs typeface="Lato"/>
              <a:sym typeface="Lato"/>
            </a:endParaRPr>
          </a:p>
          <a:p>
            <a:pPr indent="0" lvl="0" marL="0" rtl="0" algn="l">
              <a:spcBef>
                <a:spcPts val="0"/>
              </a:spcBef>
              <a:spcAft>
                <a:spcPts val="0"/>
              </a:spcAft>
              <a:buNone/>
            </a:pPr>
            <a:r>
              <a:rPr lang="fr-CA" sz="3600">
                <a:solidFill>
                  <a:srgbClr val="000000"/>
                </a:solidFill>
                <a:highlight>
                  <a:srgbClr val="FFE030"/>
                </a:highlight>
                <a:latin typeface="Lato"/>
                <a:ea typeface="Lato"/>
                <a:cs typeface="Lato"/>
                <a:sym typeface="Lato"/>
              </a:rPr>
              <a:t>What </a:t>
            </a:r>
            <a:r>
              <a:rPr lang="fr-CA" sz="3600">
                <a:highlight>
                  <a:srgbClr val="FFE030"/>
                </a:highlight>
                <a:latin typeface="Lato"/>
                <a:ea typeface="Lato"/>
                <a:cs typeface="Lato"/>
                <a:sym typeface="Lato"/>
              </a:rPr>
              <a:t>can we do to ensure we are creating inclusive and accessible</a:t>
            </a:r>
            <a:r>
              <a:rPr lang="fr-CA" sz="3600">
                <a:solidFill>
                  <a:srgbClr val="000000"/>
                </a:solidFill>
                <a:highlight>
                  <a:srgbClr val="FFE030"/>
                </a:highlight>
                <a:latin typeface="Lato"/>
                <a:ea typeface="Lato"/>
                <a:cs typeface="Lato"/>
                <a:sym typeface="Lato"/>
              </a:rPr>
              <a:t> </a:t>
            </a:r>
            <a:r>
              <a:rPr lang="fr-CA" sz="3600">
                <a:highlight>
                  <a:srgbClr val="FFE030"/>
                </a:highlight>
                <a:latin typeface="Lato"/>
                <a:ea typeface="Lato"/>
                <a:cs typeface="Lato"/>
                <a:sym typeface="Lato"/>
              </a:rPr>
              <a:t>services</a:t>
            </a:r>
            <a:r>
              <a:rPr lang="fr-CA" sz="3600">
                <a:solidFill>
                  <a:srgbClr val="000000"/>
                </a:solidFill>
                <a:highlight>
                  <a:srgbClr val="FFE030"/>
                </a:highlight>
                <a:latin typeface="Lato"/>
                <a:ea typeface="Lato"/>
                <a:cs typeface="Lato"/>
                <a:sym typeface="Lato"/>
              </a:rPr>
              <a:t>?</a:t>
            </a:r>
            <a:endParaRPr sz="3600">
              <a:solidFill>
                <a:srgbClr val="000000"/>
              </a:solidFill>
              <a:highlight>
                <a:srgbClr val="FFE030"/>
              </a:highlight>
              <a:latin typeface="Lato"/>
              <a:ea typeface="Lato"/>
              <a:cs typeface="Lato"/>
              <a:sym typeface="Lato"/>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9" name="Shape 499"/>
        <p:cNvGrpSpPr/>
        <p:nvPr/>
      </p:nvGrpSpPr>
      <p:grpSpPr>
        <a:xfrm>
          <a:off x="0" y="0"/>
          <a:ext cx="0" cy="0"/>
          <a:chOff x="0" y="0"/>
          <a:chExt cx="0" cy="0"/>
        </a:xfrm>
      </p:grpSpPr>
      <p:sp>
        <p:nvSpPr>
          <p:cNvPr id="500" name="Google Shape;500;p94"/>
          <p:cNvSpPr txBox="1"/>
          <p:nvPr>
            <p:ph type="title"/>
          </p:nvPr>
        </p:nvSpPr>
        <p:spPr>
          <a:xfrm>
            <a:off x="378250" y="209950"/>
            <a:ext cx="8765700" cy="47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CA"/>
              <a:t>How inclusive design and accessibility fit together</a:t>
            </a:r>
            <a:endParaRPr/>
          </a:p>
        </p:txBody>
      </p:sp>
      <p:pic>
        <p:nvPicPr>
          <p:cNvPr id="501" name="Google Shape;501;p94"/>
          <p:cNvPicPr preferRelativeResize="0"/>
          <p:nvPr/>
        </p:nvPicPr>
        <p:blipFill>
          <a:blip r:embed="rId3">
            <a:alphaModFix/>
          </a:blip>
          <a:stretch>
            <a:fillRect/>
          </a:stretch>
        </p:blipFill>
        <p:spPr>
          <a:xfrm>
            <a:off x="1166675" y="1295150"/>
            <a:ext cx="6401476" cy="386755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5" name="Shape 505"/>
        <p:cNvGrpSpPr/>
        <p:nvPr/>
      </p:nvGrpSpPr>
      <p:grpSpPr>
        <a:xfrm>
          <a:off x="0" y="0"/>
          <a:ext cx="0" cy="0"/>
          <a:chOff x="0" y="0"/>
          <a:chExt cx="0" cy="0"/>
        </a:xfrm>
      </p:grpSpPr>
      <p:sp>
        <p:nvSpPr>
          <p:cNvPr id="506" name="Google Shape;506;p95"/>
          <p:cNvSpPr txBox="1"/>
          <p:nvPr>
            <p:ph type="title"/>
          </p:nvPr>
        </p:nvSpPr>
        <p:spPr>
          <a:xfrm>
            <a:off x="1505250" y="1052825"/>
            <a:ext cx="6772800" cy="1930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lang="fr-CA"/>
              <a:t>These principles are building blocks that link accessibility, inclusion and diversity.</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0" name="Shape 510"/>
        <p:cNvGrpSpPr/>
        <p:nvPr/>
      </p:nvGrpSpPr>
      <p:grpSpPr>
        <a:xfrm>
          <a:off x="0" y="0"/>
          <a:ext cx="0" cy="0"/>
          <a:chOff x="0" y="0"/>
          <a:chExt cx="0" cy="0"/>
        </a:xfrm>
      </p:grpSpPr>
      <p:sp>
        <p:nvSpPr>
          <p:cNvPr id="511" name="Google Shape;511;p96"/>
          <p:cNvSpPr txBox="1"/>
          <p:nvPr>
            <p:ph type="title"/>
          </p:nvPr>
        </p:nvSpPr>
        <p:spPr>
          <a:xfrm>
            <a:off x="1660500" y="2015750"/>
            <a:ext cx="6049800" cy="131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CA"/>
              <a:t>Are the Government of Canada’s products and services required to be accessible? </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5" name="Shape 515"/>
        <p:cNvGrpSpPr/>
        <p:nvPr/>
      </p:nvGrpSpPr>
      <p:grpSpPr>
        <a:xfrm>
          <a:off x="0" y="0"/>
          <a:ext cx="0" cy="0"/>
          <a:chOff x="0" y="0"/>
          <a:chExt cx="0" cy="0"/>
        </a:xfrm>
      </p:grpSpPr>
      <p:sp>
        <p:nvSpPr>
          <p:cNvPr id="516" name="Google Shape;516;p97"/>
          <p:cNvSpPr txBox="1"/>
          <p:nvPr>
            <p:ph type="title"/>
          </p:nvPr>
        </p:nvSpPr>
        <p:spPr>
          <a:xfrm>
            <a:off x="1660500" y="1634750"/>
            <a:ext cx="6343800" cy="1314900"/>
          </a:xfrm>
          <a:prstGeom prst="rect">
            <a:avLst/>
          </a:prstGeom>
        </p:spPr>
        <p:txBody>
          <a:bodyPr anchorCtr="0" anchor="t" bIns="91425" lIns="91425" spcFirstLastPara="1" rIns="91425" wrap="square" tIns="91425">
            <a:noAutofit/>
          </a:bodyPr>
          <a:lstStyle/>
          <a:p>
            <a:pPr indent="0" lvl="0" marL="0" rtl="0" algn="l">
              <a:spcBef>
                <a:spcPts val="0"/>
              </a:spcBef>
              <a:spcAft>
                <a:spcPts val="4500"/>
              </a:spcAft>
              <a:buClr>
                <a:schemeClr val="dk1"/>
              </a:buClr>
              <a:buSzPts val="1100"/>
              <a:buFont typeface="Arial"/>
              <a:buNone/>
            </a:pPr>
            <a:r>
              <a:rPr b="0" lang="fr-CA" sz="1800"/>
              <a:t>The Web Content Accessibility Guidelines or WCAG is a set of guidelines for making content accessible for all people, including those with disabilities. </a:t>
            </a:r>
            <a:br>
              <a:rPr b="0" lang="fr-CA" sz="1800"/>
            </a:br>
            <a:br>
              <a:rPr b="0" lang="fr-CA" sz="1800"/>
            </a:br>
            <a:r>
              <a:rPr b="0" lang="fr-CA" sz="1800"/>
              <a:t>The Government Of Canada has been required to meet WCAG 2.0 AA since 2012 after a court decision in the Donna Jodhan vs. Attorney General.</a:t>
            </a:r>
            <a:endParaRPr sz="1800"/>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0" name="Shape 520"/>
        <p:cNvGrpSpPr/>
        <p:nvPr/>
      </p:nvGrpSpPr>
      <p:grpSpPr>
        <a:xfrm>
          <a:off x="0" y="0"/>
          <a:ext cx="0" cy="0"/>
          <a:chOff x="0" y="0"/>
          <a:chExt cx="0" cy="0"/>
        </a:xfrm>
      </p:grpSpPr>
      <p:sp>
        <p:nvSpPr>
          <p:cNvPr id="521" name="Google Shape;521;p98"/>
          <p:cNvSpPr txBox="1"/>
          <p:nvPr>
            <p:ph type="title"/>
          </p:nvPr>
        </p:nvSpPr>
        <p:spPr>
          <a:xfrm>
            <a:off x="1650350" y="884475"/>
            <a:ext cx="6414900" cy="131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fr-CA">
                <a:solidFill>
                  <a:schemeClr val="dk1"/>
                </a:solidFill>
              </a:rPr>
              <a:t>Web Content Accessibility Guidelines</a:t>
            </a:r>
            <a:endParaRPr b="0">
              <a:solidFill>
                <a:schemeClr val="dk1"/>
              </a:solidFill>
            </a:endParaRPr>
          </a:p>
          <a:p>
            <a:pPr indent="-342900" lvl="0" marL="457200" rtl="0" algn="l">
              <a:spcBef>
                <a:spcPts val="4500"/>
              </a:spcBef>
              <a:spcAft>
                <a:spcPts val="0"/>
              </a:spcAft>
              <a:buClr>
                <a:schemeClr val="dk1"/>
              </a:buClr>
              <a:buSzPts val="1800"/>
              <a:buChar char="●"/>
            </a:pPr>
            <a:r>
              <a:rPr b="0" lang="fr-CA" sz="1800">
                <a:solidFill>
                  <a:schemeClr val="dk1"/>
                </a:solidFill>
              </a:rPr>
              <a:t>Outlines best practices for making web content universally perceivable, operable, understandable, and robust.</a:t>
            </a:r>
            <a:endParaRPr b="0" sz="1800">
              <a:solidFill>
                <a:schemeClr val="dk1"/>
              </a:solidFill>
            </a:endParaRPr>
          </a:p>
          <a:p>
            <a:pPr indent="-342900" lvl="0" marL="457200" rtl="0" algn="l">
              <a:spcBef>
                <a:spcPts val="0"/>
              </a:spcBef>
              <a:spcAft>
                <a:spcPts val="0"/>
              </a:spcAft>
              <a:buClr>
                <a:schemeClr val="dk1"/>
              </a:buClr>
              <a:buSzPts val="1800"/>
              <a:buChar char="●"/>
            </a:pPr>
            <a:r>
              <a:rPr b="0" lang="fr-CA" sz="1800">
                <a:solidFill>
                  <a:schemeClr val="dk1"/>
                </a:solidFill>
              </a:rPr>
              <a:t>Defines criteria for successful inclusive web design, with ascending levels of compliance (levels A, AA, and AAA).</a:t>
            </a:r>
            <a:endParaRPr b="0" sz="1800">
              <a:solidFill>
                <a:schemeClr val="dk1"/>
              </a:solidFill>
            </a:endParaRPr>
          </a:p>
          <a:p>
            <a:pPr indent="-342900" lvl="0" marL="457200" rtl="0" algn="l">
              <a:spcBef>
                <a:spcPts val="0"/>
              </a:spcBef>
              <a:spcAft>
                <a:spcPts val="0"/>
              </a:spcAft>
              <a:buClr>
                <a:schemeClr val="dk1"/>
              </a:buClr>
              <a:buSzPts val="1800"/>
              <a:buChar char="●"/>
            </a:pPr>
            <a:r>
              <a:rPr b="0" lang="fr-CA" sz="1800">
                <a:solidFill>
                  <a:schemeClr val="dk1"/>
                </a:solidFill>
              </a:rPr>
              <a:t>Is composed and reviewed by a global community of digital experts.</a:t>
            </a:r>
            <a:endParaRPr b="0" sz="1800">
              <a:solidFill>
                <a:schemeClr val="dk1"/>
              </a:solidFill>
            </a:endParaRPr>
          </a:p>
          <a:p>
            <a:pPr indent="-342900" lvl="0" marL="457200" rtl="0" algn="l">
              <a:spcBef>
                <a:spcPts val="0"/>
              </a:spcBef>
              <a:spcAft>
                <a:spcPts val="0"/>
              </a:spcAft>
              <a:buClr>
                <a:schemeClr val="dk1"/>
              </a:buClr>
              <a:buSzPts val="1800"/>
              <a:buFont typeface="Lato"/>
              <a:buChar char="●"/>
            </a:pPr>
            <a:r>
              <a:rPr b="0" lang="fr-CA" sz="1800">
                <a:solidFill>
                  <a:schemeClr val="dk1"/>
                </a:solidFill>
              </a:rPr>
              <a:t>Connects the world through common information technology and user experience standards.</a:t>
            </a:r>
            <a:endParaRPr b="0" sz="1800">
              <a:solidFill>
                <a:schemeClr val="dk1"/>
              </a:solidFill>
            </a:endParaRPr>
          </a:p>
          <a:p>
            <a:pPr indent="0" lvl="0" marL="0" rtl="0" algn="l">
              <a:spcBef>
                <a:spcPts val="0"/>
              </a:spcBef>
              <a:spcAft>
                <a:spcPts val="0"/>
              </a:spcAft>
              <a:buNone/>
            </a:pPr>
            <a:r>
              <a:t/>
            </a:r>
            <a:endParaRPr sz="1800"/>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5" name="Shape 525"/>
        <p:cNvGrpSpPr/>
        <p:nvPr/>
      </p:nvGrpSpPr>
      <p:grpSpPr>
        <a:xfrm>
          <a:off x="0" y="0"/>
          <a:ext cx="0" cy="0"/>
          <a:chOff x="0" y="0"/>
          <a:chExt cx="0" cy="0"/>
        </a:xfrm>
      </p:grpSpPr>
      <p:pic>
        <p:nvPicPr>
          <p:cNvPr descr="71% of people with disabilities leave a website immediately if it is not accessible." id="526" name="Google Shape;526;p99"/>
          <p:cNvPicPr preferRelativeResize="0"/>
          <p:nvPr/>
        </p:nvPicPr>
        <p:blipFill>
          <a:blip r:embed="rId3">
            <a:alphaModFix/>
          </a:blip>
          <a:stretch>
            <a:fillRect/>
          </a:stretch>
        </p:blipFill>
        <p:spPr>
          <a:xfrm>
            <a:off x="1524000" y="690750"/>
            <a:ext cx="5943600" cy="1828800"/>
          </a:xfrm>
          <a:prstGeom prst="rect">
            <a:avLst/>
          </a:prstGeom>
          <a:noFill/>
          <a:ln>
            <a:noFill/>
          </a:ln>
        </p:spPr>
      </p:pic>
      <p:pic>
        <p:nvPicPr>
          <p:cNvPr descr="30% of working professionals have a disability" id="527" name="Google Shape;527;p99"/>
          <p:cNvPicPr preferRelativeResize="0"/>
          <p:nvPr/>
        </p:nvPicPr>
        <p:blipFill>
          <a:blip r:embed="rId4">
            <a:alphaModFix/>
          </a:blip>
          <a:stretch>
            <a:fillRect/>
          </a:stretch>
        </p:blipFill>
        <p:spPr>
          <a:xfrm>
            <a:off x="1740013" y="2580425"/>
            <a:ext cx="5727575" cy="16802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6" name="Shape 266"/>
        <p:cNvGrpSpPr/>
        <p:nvPr/>
      </p:nvGrpSpPr>
      <p:grpSpPr>
        <a:xfrm>
          <a:off x="0" y="0"/>
          <a:ext cx="0" cy="0"/>
          <a:chOff x="0" y="0"/>
          <a:chExt cx="0" cy="0"/>
        </a:xfrm>
      </p:grpSpPr>
      <p:sp>
        <p:nvSpPr>
          <p:cNvPr id="267" name="Google Shape;267;p55"/>
          <p:cNvSpPr txBox="1"/>
          <p:nvPr>
            <p:ph type="title"/>
          </p:nvPr>
        </p:nvSpPr>
        <p:spPr>
          <a:xfrm>
            <a:off x="1660500" y="2289900"/>
            <a:ext cx="6080100" cy="563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lang="fr-CA"/>
              <a:t>What is Inclusive Design?</a:t>
            </a:r>
            <a:endParaRPr b="1" i="0" sz="2800" u="none" cap="none" strike="noStrike">
              <a:solidFill>
                <a:srgbClr val="000000"/>
              </a:solidFill>
              <a:latin typeface="Lato"/>
              <a:ea typeface="Lato"/>
              <a:cs typeface="Lato"/>
              <a:sym typeface="Lato"/>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1" name="Shape 531"/>
        <p:cNvGrpSpPr/>
        <p:nvPr/>
      </p:nvGrpSpPr>
      <p:grpSpPr>
        <a:xfrm>
          <a:off x="0" y="0"/>
          <a:ext cx="0" cy="0"/>
          <a:chOff x="0" y="0"/>
          <a:chExt cx="0" cy="0"/>
        </a:xfrm>
      </p:grpSpPr>
      <p:sp>
        <p:nvSpPr>
          <p:cNvPr id="532" name="Google Shape;532;p100"/>
          <p:cNvSpPr txBox="1"/>
          <p:nvPr>
            <p:ph type="title"/>
          </p:nvPr>
        </p:nvSpPr>
        <p:spPr>
          <a:xfrm>
            <a:off x="1660500" y="1863339"/>
            <a:ext cx="5061000" cy="131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CA"/>
              <a:t>Misconceptions - Designing for Accessibility</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6" name="Shape 536"/>
        <p:cNvGrpSpPr/>
        <p:nvPr/>
      </p:nvGrpSpPr>
      <p:grpSpPr>
        <a:xfrm>
          <a:off x="0" y="0"/>
          <a:ext cx="0" cy="0"/>
          <a:chOff x="0" y="0"/>
          <a:chExt cx="0" cy="0"/>
        </a:xfrm>
      </p:grpSpPr>
      <p:pic>
        <p:nvPicPr>
          <p:cNvPr id="537" name="Google Shape;537;p101"/>
          <p:cNvPicPr preferRelativeResize="0"/>
          <p:nvPr/>
        </p:nvPicPr>
        <p:blipFill rotWithShape="1">
          <a:blip r:embed="rId3">
            <a:alphaModFix/>
          </a:blip>
          <a:srcRect b="9317" l="0" r="0" t="9309"/>
          <a:stretch/>
        </p:blipFill>
        <p:spPr>
          <a:xfrm>
            <a:off x="4671075" y="0"/>
            <a:ext cx="4472923" cy="5143499"/>
          </a:xfrm>
          <a:prstGeom prst="rect">
            <a:avLst/>
          </a:prstGeom>
          <a:noFill/>
          <a:ln>
            <a:noFill/>
          </a:ln>
        </p:spPr>
      </p:pic>
      <p:sp>
        <p:nvSpPr>
          <p:cNvPr id="538" name="Google Shape;538;p101"/>
          <p:cNvSpPr txBox="1"/>
          <p:nvPr>
            <p:ph type="title"/>
          </p:nvPr>
        </p:nvSpPr>
        <p:spPr>
          <a:xfrm>
            <a:off x="378250" y="209950"/>
            <a:ext cx="6236700" cy="472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lang="fr-CA"/>
              <a:t>Introspective</a:t>
            </a:r>
            <a:endParaRPr b="1" i="0" sz="3000" u="none" cap="none" strike="noStrike">
              <a:solidFill>
                <a:srgbClr val="000000"/>
              </a:solidFill>
              <a:latin typeface="Lato"/>
              <a:ea typeface="Lato"/>
              <a:cs typeface="Lato"/>
              <a:sym typeface="Lato"/>
            </a:endParaRPr>
          </a:p>
        </p:txBody>
      </p:sp>
      <p:sp>
        <p:nvSpPr>
          <p:cNvPr id="539" name="Google Shape;539;p101"/>
          <p:cNvSpPr txBox="1"/>
          <p:nvPr>
            <p:ph idx="1" type="subTitle"/>
          </p:nvPr>
        </p:nvSpPr>
        <p:spPr>
          <a:xfrm>
            <a:off x="378250" y="1750050"/>
            <a:ext cx="3215700" cy="24054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0" lang="fr-CA" sz="1400">
                <a:solidFill>
                  <a:schemeClr val="dk1"/>
                </a:solidFill>
                <a:latin typeface="Arial"/>
                <a:ea typeface="Arial"/>
                <a:cs typeface="Arial"/>
                <a:sym typeface="Arial"/>
              </a:rPr>
              <a:t>Guiding principles for creating accessible and inclusive services. These are a </a:t>
            </a:r>
            <a:r>
              <a:rPr b="0" lang="fr-CA" sz="1400">
                <a:solidFill>
                  <a:srgbClr val="333333"/>
                </a:solidFill>
                <a:highlight>
                  <a:srgbClr val="FFFFFF"/>
                </a:highlight>
                <a:latin typeface="Arial"/>
                <a:ea typeface="Arial"/>
                <a:cs typeface="Arial"/>
                <a:sym typeface="Arial"/>
              </a:rPr>
              <a:t>consistent set of guidelines for making content accessible for people with disabilities. They </a:t>
            </a:r>
            <a:r>
              <a:rPr b="0" lang="fr-CA" sz="1400">
                <a:solidFill>
                  <a:schemeClr val="dk1"/>
                </a:solidFill>
                <a:latin typeface="Arial"/>
                <a:ea typeface="Arial"/>
                <a:cs typeface="Arial"/>
                <a:sym typeface="Arial"/>
              </a:rPr>
              <a:t>include: perceivable, operable, understandable, and robust (POUR). </a:t>
            </a:r>
            <a:endParaRPr b="0" sz="1400">
              <a:solidFill>
                <a:schemeClr val="dk1"/>
              </a:solidFill>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t/>
            </a:r>
            <a:endParaRPr b="0" i="1" sz="1400">
              <a:solidFill>
                <a:schemeClr val="dk1"/>
              </a:solidFill>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b="0" lang="fr-CA" sz="1400">
                <a:solidFill>
                  <a:schemeClr val="dk1"/>
                </a:solidFill>
                <a:latin typeface="Arial"/>
                <a:ea typeface="Arial"/>
                <a:cs typeface="Arial"/>
                <a:sym typeface="Arial"/>
              </a:rPr>
              <a:t>These principles aim to create well-structured, simple, and intuitive experiences.</a:t>
            </a:r>
            <a:endParaRPr b="0" sz="1400" u="none" cap="none" strike="noStrike">
              <a:solidFill>
                <a:srgbClr val="000000"/>
              </a:solidFill>
              <a:latin typeface="Lato"/>
              <a:ea typeface="Lato"/>
              <a:cs typeface="Lato"/>
              <a:sym typeface="Lato"/>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3" name="Shape 543"/>
        <p:cNvGrpSpPr/>
        <p:nvPr/>
      </p:nvGrpSpPr>
      <p:grpSpPr>
        <a:xfrm>
          <a:off x="0" y="0"/>
          <a:ext cx="0" cy="0"/>
          <a:chOff x="0" y="0"/>
          <a:chExt cx="0" cy="0"/>
        </a:xfrm>
      </p:grpSpPr>
      <p:sp>
        <p:nvSpPr>
          <p:cNvPr id="544" name="Google Shape;544;p102"/>
          <p:cNvSpPr/>
          <p:nvPr/>
        </p:nvSpPr>
        <p:spPr>
          <a:xfrm>
            <a:off x="6016892" y="2457014"/>
            <a:ext cx="2868900" cy="23454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fr-CA" sz="1400" u="none" cap="none" strike="noStrike">
                <a:solidFill>
                  <a:schemeClr val="dk1"/>
                </a:solidFill>
                <a:latin typeface="Arial"/>
                <a:ea typeface="Arial"/>
                <a:cs typeface="Arial"/>
                <a:sym typeface="Arial"/>
              </a:rPr>
              <a:t>An image is worth 1,000 words. And it can cover the whole slide </a:t>
            </a:r>
            <a:endParaRPr b="0" i="0" sz="1400" u="none" cap="none" strike="noStrike">
              <a:solidFill>
                <a:schemeClr val="dk1"/>
              </a:solidFill>
              <a:latin typeface="Arial"/>
              <a:ea typeface="Arial"/>
              <a:cs typeface="Arial"/>
              <a:sym typeface="Arial"/>
            </a:endParaRPr>
          </a:p>
        </p:txBody>
      </p:sp>
      <p:pic>
        <p:nvPicPr>
          <p:cNvPr id="545" name="Google Shape;545;p102"/>
          <p:cNvPicPr preferRelativeResize="0"/>
          <p:nvPr/>
        </p:nvPicPr>
        <p:blipFill>
          <a:blip r:embed="rId3">
            <a:alphaModFix/>
          </a:blip>
          <a:stretch>
            <a:fillRect/>
          </a:stretch>
        </p:blipFill>
        <p:spPr>
          <a:xfrm>
            <a:off x="1465125" y="0"/>
            <a:ext cx="7715224" cy="5143500"/>
          </a:xfrm>
          <a:prstGeom prst="rect">
            <a:avLst/>
          </a:prstGeom>
          <a:noFill/>
          <a:ln>
            <a:noFill/>
          </a:ln>
        </p:spPr>
      </p:pic>
      <p:sp>
        <p:nvSpPr>
          <p:cNvPr id="546" name="Google Shape;546;p102"/>
          <p:cNvSpPr/>
          <p:nvPr/>
        </p:nvSpPr>
        <p:spPr>
          <a:xfrm>
            <a:off x="0" y="0"/>
            <a:ext cx="1465200" cy="5143500"/>
          </a:xfrm>
          <a:prstGeom prst="rect">
            <a:avLst/>
          </a:prstGeom>
          <a:solidFill>
            <a:srgbClr val="FFE030"/>
          </a:solidFill>
          <a:ln cap="flat" cmpd="sng" w="9525">
            <a:solidFill>
              <a:srgbClr val="FFE03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0" name="Shape 550"/>
        <p:cNvGrpSpPr/>
        <p:nvPr/>
      </p:nvGrpSpPr>
      <p:grpSpPr>
        <a:xfrm>
          <a:off x="0" y="0"/>
          <a:ext cx="0" cy="0"/>
          <a:chOff x="0" y="0"/>
          <a:chExt cx="0" cy="0"/>
        </a:xfrm>
      </p:grpSpPr>
      <p:sp>
        <p:nvSpPr>
          <p:cNvPr id="551" name="Google Shape;551;p103"/>
          <p:cNvSpPr txBox="1"/>
          <p:nvPr>
            <p:ph type="title"/>
          </p:nvPr>
        </p:nvSpPr>
        <p:spPr>
          <a:xfrm>
            <a:off x="1660500" y="1393825"/>
            <a:ext cx="6054600" cy="660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lang="fr-CA">
                <a:solidFill>
                  <a:schemeClr val="dk1"/>
                </a:solidFill>
              </a:rPr>
              <a:t>Put people first; follow inclusive design principles to provide equal access by providing an comparable experience or humans with diverse abilities </a:t>
            </a:r>
            <a:endParaRPr>
              <a:solidFill>
                <a:schemeClr val="dk1"/>
              </a:solidFill>
            </a:endParaRPr>
          </a:p>
          <a:p>
            <a:pPr indent="0" lvl="0" marL="0" marR="0" rtl="0" algn="l">
              <a:lnSpc>
                <a:spcPct val="100000"/>
              </a:lnSpc>
              <a:spcBef>
                <a:spcPts val="0"/>
              </a:spcBef>
              <a:spcAft>
                <a:spcPts val="0"/>
              </a:spcAft>
              <a:buClr>
                <a:srgbClr val="000000"/>
              </a:buClr>
              <a:buSzPts val="2800"/>
              <a:buFont typeface="Arial"/>
              <a:buNone/>
            </a:pPr>
            <a:r>
              <a:rPr i="0" lang="fr-CA" u="none" cap="none" strike="noStrike">
                <a:solidFill>
                  <a:srgbClr val="000000"/>
                </a:solidFill>
              </a:rPr>
              <a:t> </a:t>
            </a:r>
            <a:endParaRPr i="0" u="none" cap="none" strike="noStrike">
              <a:solidFill>
                <a:srgbClr val="000000"/>
              </a:solidFill>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5" name="Shape 555"/>
        <p:cNvGrpSpPr/>
        <p:nvPr/>
      </p:nvGrpSpPr>
      <p:grpSpPr>
        <a:xfrm>
          <a:off x="0" y="0"/>
          <a:ext cx="0" cy="0"/>
          <a:chOff x="0" y="0"/>
          <a:chExt cx="0" cy="0"/>
        </a:xfrm>
      </p:grpSpPr>
      <p:sp>
        <p:nvSpPr>
          <p:cNvPr id="556" name="Google Shape;556;p104"/>
          <p:cNvSpPr txBox="1"/>
          <p:nvPr>
            <p:ph type="title"/>
          </p:nvPr>
        </p:nvSpPr>
        <p:spPr>
          <a:xfrm>
            <a:off x="1660500" y="1393825"/>
            <a:ext cx="6054600" cy="660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t/>
            </a:r>
            <a:endParaRPr>
              <a:solidFill>
                <a:schemeClr val="dk1"/>
              </a:solidFill>
            </a:endParaRPr>
          </a:p>
          <a:p>
            <a:pPr indent="0" lvl="0" marL="0" marR="0" rtl="0" algn="l">
              <a:lnSpc>
                <a:spcPct val="100000"/>
              </a:lnSpc>
              <a:spcBef>
                <a:spcPts val="0"/>
              </a:spcBef>
              <a:spcAft>
                <a:spcPts val="0"/>
              </a:spcAft>
              <a:buClr>
                <a:srgbClr val="000000"/>
              </a:buClr>
              <a:buSzPts val="2800"/>
              <a:buFont typeface="Arial"/>
              <a:buNone/>
            </a:pPr>
            <a:r>
              <a:rPr i="0" lang="fr-CA" u="none" cap="none" strike="noStrike">
                <a:solidFill>
                  <a:srgbClr val="000000"/>
                </a:solidFill>
              </a:rPr>
              <a:t> </a:t>
            </a:r>
            <a:endParaRPr i="0" u="none" cap="none" strike="noStrike">
              <a:solidFill>
                <a:srgbClr val="000000"/>
              </a:solidFill>
            </a:endParaRPr>
          </a:p>
        </p:txBody>
      </p:sp>
      <p:pic>
        <p:nvPicPr>
          <p:cNvPr id="557" name="Google Shape;557;p104"/>
          <p:cNvPicPr preferRelativeResize="0"/>
          <p:nvPr/>
        </p:nvPicPr>
        <p:blipFill>
          <a:blip r:embed="rId3">
            <a:alphaModFix/>
          </a:blip>
          <a:stretch>
            <a:fillRect/>
          </a:stretch>
        </p:blipFill>
        <p:spPr>
          <a:xfrm>
            <a:off x="-15901" y="0"/>
            <a:ext cx="7715275" cy="5143501"/>
          </a:xfrm>
          <a:prstGeom prst="rect">
            <a:avLst/>
          </a:prstGeom>
          <a:noFill/>
          <a:ln>
            <a:noFill/>
          </a:ln>
          <a:effectLst>
            <a:outerShdw blurRad="57150" rotWithShape="0" algn="bl" dir="5400000" dist="19050">
              <a:srgbClr val="000000">
                <a:alpha val="50000"/>
              </a:srgbClr>
            </a:outerShdw>
            <a:reflection blurRad="0" dir="5400000" dist="38100" endA="0" endPos="30000" fadeDir="5400012" kx="0" rotWithShape="0" algn="bl" stPos="0" sy="-100000" ky="0"/>
          </a:effectLst>
        </p:spPr>
      </p:pic>
      <p:sp>
        <p:nvSpPr>
          <p:cNvPr id="558" name="Google Shape;558;p104"/>
          <p:cNvSpPr/>
          <p:nvPr/>
        </p:nvSpPr>
        <p:spPr>
          <a:xfrm>
            <a:off x="5776700" y="0"/>
            <a:ext cx="3367200" cy="5499900"/>
          </a:xfrm>
          <a:prstGeom prst="rect">
            <a:avLst/>
          </a:prstGeom>
          <a:solidFill>
            <a:srgbClr val="FFE030"/>
          </a:solidFill>
          <a:ln cap="flat" cmpd="sng" w="9525">
            <a:solidFill>
              <a:srgbClr val="FFE03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2" name="Shape 562"/>
        <p:cNvGrpSpPr/>
        <p:nvPr/>
      </p:nvGrpSpPr>
      <p:grpSpPr>
        <a:xfrm>
          <a:off x="0" y="0"/>
          <a:ext cx="0" cy="0"/>
          <a:chOff x="0" y="0"/>
          <a:chExt cx="0" cy="0"/>
        </a:xfrm>
      </p:grpSpPr>
      <p:sp>
        <p:nvSpPr>
          <p:cNvPr id="563" name="Google Shape;563;p105"/>
          <p:cNvSpPr txBox="1"/>
          <p:nvPr>
            <p:ph type="title"/>
          </p:nvPr>
        </p:nvSpPr>
        <p:spPr>
          <a:xfrm>
            <a:off x="1660500" y="2289900"/>
            <a:ext cx="5772300" cy="563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2800"/>
              <a:buFont typeface="Arial"/>
              <a:buNone/>
            </a:pPr>
            <a:r>
              <a:rPr lang="fr-CA">
                <a:solidFill>
                  <a:schemeClr val="dk1"/>
                </a:solidFill>
              </a:rPr>
              <a:t>Include accessibility from the start of service design</a:t>
            </a:r>
            <a:endParaRPr b="1" i="0" sz="2800" u="none" cap="none" strike="noStrike">
              <a:solidFill>
                <a:srgbClr val="000000"/>
              </a:solidFill>
              <a:latin typeface="Lato"/>
              <a:ea typeface="Lato"/>
              <a:cs typeface="Lato"/>
              <a:sym typeface="Lato"/>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7" name="Shape 567"/>
        <p:cNvGrpSpPr/>
        <p:nvPr/>
      </p:nvGrpSpPr>
      <p:grpSpPr>
        <a:xfrm>
          <a:off x="0" y="0"/>
          <a:ext cx="0" cy="0"/>
          <a:chOff x="0" y="0"/>
          <a:chExt cx="0" cy="0"/>
        </a:xfrm>
      </p:grpSpPr>
      <p:pic>
        <p:nvPicPr>
          <p:cNvPr id="568" name="Google Shape;568;p106"/>
          <p:cNvPicPr preferRelativeResize="0"/>
          <p:nvPr/>
        </p:nvPicPr>
        <p:blipFill>
          <a:blip r:embed="rId3">
            <a:alphaModFix/>
          </a:blip>
          <a:stretch>
            <a:fillRect/>
          </a:stretch>
        </p:blipFill>
        <p:spPr>
          <a:xfrm>
            <a:off x="0" y="1297425"/>
            <a:ext cx="9144000" cy="236830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2" name="Shape 572"/>
        <p:cNvGrpSpPr/>
        <p:nvPr/>
      </p:nvGrpSpPr>
      <p:grpSpPr>
        <a:xfrm>
          <a:off x="0" y="0"/>
          <a:ext cx="0" cy="0"/>
          <a:chOff x="0" y="0"/>
          <a:chExt cx="0" cy="0"/>
        </a:xfrm>
      </p:grpSpPr>
      <p:sp>
        <p:nvSpPr>
          <p:cNvPr id="573" name="Google Shape;573;p107"/>
          <p:cNvSpPr txBox="1"/>
          <p:nvPr>
            <p:ph type="title"/>
          </p:nvPr>
        </p:nvSpPr>
        <p:spPr>
          <a:xfrm>
            <a:off x="1660500" y="2518500"/>
            <a:ext cx="5772300" cy="5637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fr-CA">
                <a:solidFill>
                  <a:schemeClr val="dk1"/>
                </a:solidFill>
              </a:rPr>
              <a:t>Strive to have a clear purpose and well-defined goals </a:t>
            </a:r>
            <a:endParaRPr>
              <a:solidFill>
                <a:schemeClr val="dk1"/>
              </a:solidFill>
            </a:endParaRPr>
          </a:p>
          <a:p>
            <a:pPr indent="0" lvl="0" marL="0" rtl="0" algn="l">
              <a:spcBef>
                <a:spcPts val="0"/>
              </a:spcBef>
              <a:spcAft>
                <a:spcPts val="0"/>
              </a:spcAft>
              <a:buClr>
                <a:schemeClr val="dk1"/>
              </a:buClr>
              <a:buSzPts val="2800"/>
              <a:buFont typeface="Arial"/>
              <a:buNone/>
            </a:pPr>
            <a:r>
              <a:t/>
            </a:r>
            <a:endParaRPr>
              <a:solidFill>
                <a:schemeClr val="dk1"/>
              </a:solidFill>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7" name="Shape 577"/>
        <p:cNvGrpSpPr/>
        <p:nvPr/>
      </p:nvGrpSpPr>
      <p:grpSpPr>
        <a:xfrm>
          <a:off x="0" y="0"/>
          <a:ext cx="0" cy="0"/>
          <a:chOff x="0" y="0"/>
          <a:chExt cx="0" cy="0"/>
        </a:xfrm>
      </p:grpSpPr>
      <p:sp>
        <p:nvSpPr>
          <p:cNvPr id="578" name="Google Shape;578;p108"/>
          <p:cNvSpPr txBox="1"/>
          <p:nvPr>
            <p:ph type="title"/>
          </p:nvPr>
        </p:nvSpPr>
        <p:spPr>
          <a:xfrm>
            <a:off x="1660500" y="2518500"/>
            <a:ext cx="5772300" cy="5637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fr-CA">
                <a:solidFill>
                  <a:schemeClr val="dk1"/>
                </a:solidFill>
              </a:rPr>
              <a:t>Ensure that content is clear, use plain language</a:t>
            </a:r>
            <a:endParaRPr>
              <a:solidFill>
                <a:schemeClr val="dk1"/>
              </a:solidFill>
            </a:endParaRPr>
          </a:p>
          <a:p>
            <a:pPr indent="0" lvl="0" marL="0" rtl="0" algn="l">
              <a:spcBef>
                <a:spcPts val="0"/>
              </a:spcBef>
              <a:spcAft>
                <a:spcPts val="0"/>
              </a:spcAft>
              <a:buClr>
                <a:schemeClr val="dk1"/>
              </a:buClr>
              <a:buSzPts val="2800"/>
              <a:buFont typeface="Arial"/>
              <a:buNone/>
            </a:pPr>
            <a:r>
              <a:t/>
            </a:r>
            <a:endParaRPr>
              <a:solidFill>
                <a:schemeClr val="dk1"/>
              </a:solidFill>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2" name="Shape 582"/>
        <p:cNvGrpSpPr/>
        <p:nvPr/>
      </p:nvGrpSpPr>
      <p:grpSpPr>
        <a:xfrm>
          <a:off x="0" y="0"/>
          <a:ext cx="0" cy="0"/>
          <a:chOff x="0" y="0"/>
          <a:chExt cx="0" cy="0"/>
        </a:xfrm>
      </p:grpSpPr>
      <p:pic>
        <p:nvPicPr>
          <p:cNvPr id="583" name="Google Shape;583;p109"/>
          <p:cNvPicPr preferRelativeResize="0"/>
          <p:nvPr/>
        </p:nvPicPr>
        <p:blipFill>
          <a:blip r:embed="rId3">
            <a:alphaModFix/>
          </a:blip>
          <a:stretch>
            <a:fillRect/>
          </a:stretch>
        </p:blipFill>
        <p:spPr>
          <a:xfrm>
            <a:off x="152400" y="152400"/>
            <a:ext cx="8839200" cy="30384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noFill/>
      </p:bgPr>
    </p:bg>
    <p:spTree>
      <p:nvGrpSpPr>
        <p:cNvPr id="271" name="Shape 271"/>
        <p:cNvGrpSpPr/>
        <p:nvPr/>
      </p:nvGrpSpPr>
      <p:grpSpPr>
        <a:xfrm>
          <a:off x="0" y="0"/>
          <a:ext cx="0" cy="0"/>
          <a:chOff x="0" y="0"/>
          <a:chExt cx="0" cy="0"/>
        </a:xfrm>
      </p:grpSpPr>
      <p:sp>
        <p:nvSpPr>
          <p:cNvPr id="272" name="Google Shape;272;p56"/>
          <p:cNvSpPr/>
          <p:nvPr/>
        </p:nvSpPr>
        <p:spPr>
          <a:xfrm>
            <a:off x="2474600" y="1020350"/>
            <a:ext cx="3462300" cy="3462300"/>
          </a:xfrm>
          <a:prstGeom prst="ellipse">
            <a:avLst/>
          </a:prstGeom>
          <a:solidFill>
            <a:srgbClr val="0B5394"/>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sp>
        <p:nvSpPr>
          <p:cNvPr id="273" name="Google Shape;273;p56"/>
          <p:cNvSpPr/>
          <p:nvPr/>
        </p:nvSpPr>
        <p:spPr>
          <a:xfrm>
            <a:off x="4176900" y="2256000"/>
            <a:ext cx="1580100" cy="1580100"/>
          </a:xfrm>
          <a:prstGeom prst="ellipse">
            <a:avLst/>
          </a:prstGeom>
          <a:solidFill>
            <a:srgbClr val="CFE2F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sp>
        <p:nvSpPr>
          <p:cNvPr id="274" name="Google Shape;274;p56"/>
          <p:cNvSpPr txBox="1"/>
          <p:nvPr/>
        </p:nvSpPr>
        <p:spPr>
          <a:xfrm>
            <a:off x="3101900" y="1267250"/>
            <a:ext cx="6948600" cy="81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600">
              <a:latin typeface="Lato"/>
              <a:ea typeface="Lato"/>
              <a:cs typeface="Lato"/>
              <a:sym typeface="Lato"/>
            </a:endParaRPr>
          </a:p>
          <a:p>
            <a:pPr indent="0" lvl="0" marL="0" rtl="0" algn="l">
              <a:spcBef>
                <a:spcPts val="0"/>
              </a:spcBef>
              <a:spcAft>
                <a:spcPts val="0"/>
              </a:spcAft>
              <a:buNone/>
            </a:pPr>
            <a:r>
              <a:rPr lang="fr-CA" sz="1600">
                <a:solidFill>
                  <a:srgbClr val="FFFFFF"/>
                </a:solidFill>
                <a:latin typeface="Lato"/>
                <a:ea typeface="Lato"/>
                <a:cs typeface="Lato"/>
                <a:sym typeface="Lato"/>
              </a:rPr>
              <a:t>location</a:t>
            </a:r>
            <a:endParaRPr sz="1600">
              <a:solidFill>
                <a:srgbClr val="FFFFFF"/>
              </a:solidFill>
              <a:latin typeface="Lato"/>
              <a:ea typeface="Lato"/>
              <a:cs typeface="Lato"/>
              <a:sym typeface="Lato"/>
            </a:endParaRPr>
          </a:p>
          <a:p>
            <a:pPr indent="0" lvl="0" marL="0" rtl="0" algn="l">
              <a:spcBef>
                <a:spcPts val="0"/>
              </a:spcBef>
              <a:spcAft>
                <a:spcPts val="0"/>
              </a:spcAft>
              <a:buNone/>
            </a:pPr>
            <a:r>
              <a:t/>
            </a:r>
            <a:endParaRPr sz="1600">
              <a:solidFill>
                <a:srgbClr val="FFFFFF"/>
              </a:solidFill>
              <a:latin typeface="Lato"/>
              <a:ea typeface="Lato"/>
              <a:cs typeface="Lato"/>
              <a:sym typeface="Lato"/>
            </a:endParaRPr>
          </a:p>
          <a:p>
            <a:pPr indent="0" lvl="0" marL="0" rtl="0" algn="l">
              <a:spcBef>
                <a:spcPts val="0"/>
              </a:spcBef>
              <a:spcAft>
                <a:spcPts val="0"/>
              </a:spcAft>
              <a:buNone/>
            </a:pPr>
            <a:r>
              <a:rPr lang="fr-CA" sz="1600">
                <a:solidFill>
                  <a:srgbClr val="FFFFFF"/>
                </a:solidFill>
                <a:latin typeface="Lato"/>
                <a:ea typeface="Lato"/>
                <a:cs typeface="Lato"/>
                <a:sym typeface="Lato"/>
              </a:rPr>
              <a:t>gender</a:t>
            </a:r>
            <a:endParaRPr sz="1600">
              <a:solidFill>
                <a:srgbClr val="FFFFFF"/>
              </a:solidFill>
              <a:latin typeface="Lato"/>
              <a:ea typeface="Lato"/>
              <a:cs typeface="Lato"/>
              <a:sym typeface="Lato"/>
            </a:endParaRPr>
          </a:p>
          <a:p>
            <a:pPr indent="0" lvl="0" marL="0" rtl="0" algn="l">
              <a:spcBef>
                <a:spcPts val="0"/>
              </a:spcBef>
              <a:spcAft>
                <a:spcPts val="0"/>
              </a:spcAft>
              <a:buNone/>
            </a:pPr>
            <a:r>
              <a:t/>
            </a:r>
            <a:endParaRPr sz="1600">
              <a:solidFill>
                <a:srgbClr val="FFFFFF"/>
              </a:solidFill>
              <a:latin typeface="Lato"/>
              <a:ea typeface="Lato"/>
              <a:cs typeface="Lato"/>
              <a:sym typeface="Lato"/>
            </a:endParaRPr>
          </a:p>
          <a:p>
            <a:pPr indent="0" lvl="0" marL="0" rtl="0" algn="l">
              <a:spcBef>
                <a:spcPts val="0"/>
              </a:spcBef>
              <a:spcAft>
                <a:spcPts val="0"/>
              </a:spcAft>
              <a:buNone/>
            </a:pPr>
            <a:r>
              <a:rPr lang="fr-CA" sz="1600">
                <a:solidFill>
                  <a:srgbClr val="FFFFFF"/>
                </a:solidFill>
                <a:latin typeface="Lato"/>
                <a:ea typeface="Lato"/>
                <a:cs typeface="Lato"/>
                <a:sym typeface="Lato"/>
              </a:rPr>
              <a:t>language</a:t>
            </a:r>
            <a:endParaRPr sz="1600">
              <a:solidFill>
                <a:srgbClr val="FFFFFF"/>
              </a:solidFill>
              <a:latin typeface="Lato"/>
              <a:ea typeface="Lato"/>
              <a:cs typeface="Lato"/>
              <a:sym typeface="Lato"/>
            </a:endParaRPr>
          </a:p>
          <a:p>
            <a:pPr indent="0" lvl="0" marL="0" rtl="0" algn="l">
              <a:spcBef>
                <a:spcPts val="0"/>
              </a:spcBef>
              <a:spcAft>
                <a:spcPts val="0"/>
              </a:spcAft>
              <a:buNone/>
            </a:pPr>
            <a:r>
              <a:t/>
            </a:r>
            <a:endParaRPr sz="1600">
              <a:solidFill>
                <a:srgbClr val="FFFFFF"/>
              </a:solidFill>
              <a:latin typeface="Lato"/>
              <a:ea typeface="Lato"/>
              <a:cs typeface="Lato"/>
              <a:sym typeface="Lato"/>
            </a:endParaRPr>
          </a:p>
          <a:p>
            <a:pPr indent="0" lvl="0" marL="0" rtl="0" algn="l">
              <a:spcBef>
                <a:spcPts val="0"/>
              </a:spcBef>
              <a:spcAft>
                <a:spcPts val="0"/>
              </a:spcAft>
              <a:buNone/>
            </a:pPr>
            <a:r>
              <a:rPr lang="fr-CA" sz="1600">
                <a:solidFill>
                  <a:srgbClr val="FFFFFF"/>
                </a:solidFill>
                <a:latin typeface="Lato"/>
                <a:ea typeface="Lato"/>
                <a:cs typeface="Lato"/>
                <a:sym typeface="Lato"/>
              </a:rPr>
              <a:t>education</a:t>
            </a:r>
            <a:endParaRPr sz="1600">
              <a:solidFill>
                <a:srgbClr val="FFFFFF"/>
              </a:solidFill>
              <a:latin typeface="Lato"/>
              <a:ea typeface="Lato"/>
              <a:cs typeface="Lato"/>
              <a:sym typeface="Lato"/>
            </a:endParaRPr>
          </a:p>
          <a:p>
            <a:pPr indent="0" lvl="0" marL="0" rtl="0" algn="l">
              <a:spcBef>
                <a:spcPts val="0"/>
              </a:spcBef>
              <a:spcAft>
                <a:spcPts val="0"/>
              </a:spcAft>
              <a:buNone/>
            </a:pPr>
            <a:r>
              <a:t/>
            </a:r>
            <a:endParaRPr sz="1600">
              <a:solidFill>
                <a:srgbClr val="FFFFFF"/>
              </a:solidFill>
              <a:latin typeface="Lato"/>
              <a:ea typeface="Lato"/>
              <a:cs typeface="Lato"/>
              <a:sym typeface="Lato"/>
            </a:endParaRPr>
          </a:p>
          <a:p>
            <a:pPr indent="0" lvl="0" marL="0" rtl="0" algn="l">
              <a:spcBef>
                <a:spcPts val="0"/>
              </a:spcBef>
              <a:spcAft>
                <a:spcPts val="0"/>
              </a:spcAft>
              <a:buNone/>
            </a:pPr>
            <a:r>
              <a:rPr lang="fr-CA" sz="1600">
                <a:solidFill>
                  <a:srgbClr val="FFFFFF"/>
                </a:solidFill>
                <a:latin typeface="Lato"/>
                <a:ea typeface="Lato"/>
                <a:cs typeface="Lato"/>
                <a:sym typeface="Lato"/>
              </a:rPr>
              <a:t>culture</a:t>
            </a:r>
            <a:endParaRPr sz="1600">
              <a:solidFill>
                <a:srgbClr val="FFFFFF"/>
              </a:solidFill>
              <a:latin typeface="Lato"/>
              <a:ea typeface="Lato"/>
              <a:cs typeface="Lato"/>
              <a:sym typeface="Lato"/>
            </a:endParaRPr>
          </a:p>
        </p:txBody>
      </p:sp>
      <p:sp>
        <p:nvSpPr>
          <p:cNvPr id="275" name="Google Shape;275;p56"/>
          <p:cNvSpPr txBox="1"/>
          <p:nvPr/>
        </p:nvSpPr>
        <p:spPr>
          <a:xfrm>
            <a:off x="4589500" y="2476800"/>
            <a:ext cx="6948600" cy="81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CA">
                <a:latin typeface="Lato"/>
                <a:ea typeface="Lato"/>
                <a:cs typeface="Lato"/>
                <a:sym typeface="Lato"/>
              </a:rPr>
              <a:t>vision</a:t>
            </a:r>
            <a:endParaRPr>
              <a:latin typeface="Lato"/>
              <a:ea typeface="Lato"/>
              <a:cs typeface="Lato"/>
              <a:sym typeface="Lato"/>
            </a:endParaRPr>
          </a:p>
          <a:p>
            <a:pPr indent="0" lvl="0" marL="0" rtl="0" algn="l">
              <a:spcBef>
                <a:spcPts val="0"/>
              </a:spcBef>
              <a:spcAft>
                <a:spcPts val="0"/>
              </a:spcAft>
              <a:buNone/>
            </a:pPr>
            <a:r>
              <a:rPr lang="fr-CA">
                <a:latin typeface="Lato"/>
                <a:ea typeface="Lato"/>
                <a:cs typeface="Lato"/>
                <a:sym typeface="Lato"/>
              </a:rPr>
              <a:t>hearing</a:t>
            </a:r>
            <a:endParaRPr>
              <a:latin typeface="Lato"/>
              <a:ea typeface="Lato"/>
              <a:cs typeface="Lato"/>
              <a:sym typeface="Lato"/>
            </a:endParaRPr>
          </a:p>
          <a:p>
            <a:pPr indent="0" lvl="0" marL="0" rtl="0" algn="l">
              <a:spcBef>
                <a:spcPts val="0"/>
              </a:spcBef>
              <a:spcAft>
                <a:spcPts val="0"/>
              </a:spcAft>
              <a:buNone/>
            </a:pPr>
            <a:r>
              <a:rPr lang="fr-CA">
                <a:latin typeface="Lato"/>
                <a:ea typeface="Lato"/>
                <a:cs typeface="Lato"/>
                <a:sym typeface="Lato"/>
              </a:rPr>
              <a:t>cognitive</a:t>
            </a:r>
            <a:endParaRPr>
              <a:latin typeface="Lato"/>
              <a:ea typeface="Lato"/>
              <a:cs typeface="Lato"/>
              <a:sym typeface="Lato"/>
            </a:endParaRPr>
          </a:p>
          <a:p>
            <a:pPr indent="0" lvl="0" marL="0" rtl="0" algn="l">
              <a:spcBef>
                <a:spcPts val="0"/>
              </a:spcBef>
              <a:spcAft>
                <a:spcPts val="0"/>
              </a:spcAft>
              <a:buNone/>
            </a:pPr>
            <a:r>
              <a:rPr lang="fr-CA">
                <a:latin typeface="Lato"/>
                <a:ea typeface="Lato"/>
                <a:cs typeface="Lato"/>
                <a:sym typeface="Lato"/>
              </a:rPr>
              <a:t>mobility</a:t>
            </a:r>
            <a:endParaRPr>
              <a:latin typeface="Lato"/>
              <a:ea typeface="Lato"/>
              <a:cs typeface="Lato"/>
              <a:sym typeface="Lato"/>
            </a:endParaRPr>
          </a:p>
        </p:txBody>
      </p:sp>
      <p:sp>
        <p:nvSpPr>
          <p:cNvPr id="276" name="Google Shape;276;p56"/>
          <p:cNvSpPr txBox="1"/>
          <p:nvPr/>
        </p:nvSpPr>
        <p:spPr>
          <a:xfrm>
            <a:off x="4719175" y="1369200"/>
            <a:ext cx="6948600" cy="81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CA" sz="2000" u="sng">
                <a:solidFill>
                  <a:srgbClr val="E69138"/>
                </a:solidFill>
                <a:latin typeface="Lato"/>
                <a:ea typeface="Lato"/>
                <a:cs typeface="Lato"/>
                <a:sym typeface="Lato"/>
              </a:rPr>
              <a:t>                   Inclusive Design</a:t>
            </a:r>
            <a:endParaRPr sz="2000" u="sng">
              <a:solidFill>
                <a:srgbClr val="E69138"/>
              </a:solidFill>
              <a:latin typeface="Lato"/>
              <a:ea typeface="Lato"/>
              <a:cs typeface="Lato"/>
              <a:sym typeface="Lato"/>
            </a:endParaRPr>
          </a:p>
        </p:txBody>
      </p:sp>
      <p:sp>
        <p:nvSpPr>
          <p:cNvPr id="277" name="Google Shape;277;p56"/>
          <p:cNvSpPr txBox="1"/>
          <p:nvPr/>
        </p:nvSpPr>
        <p:spPr>
          <a:xfrm>
            <a:off x="5408300" y="2279800"/>
            <a:ext cx="7334700" cy="85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CA" sz="2000" u="sng">
                <a:solidFill>
                  <a:srgbClr val="FFAB40"/>
                </a:solidFill>
                <a:latin typeface="Lato"/>
                <a:ea typeface="Lato"/>
                <a:cs typeface="Lato"/>
                <a:sym typeface="Lato"/>
              </a:rPr>
              <a:t>              Accessibility</a:t>
            </a:r>
            <a:endParaRPr sz="2000" u="sng">
              <a:solidFill>
                <a:srgbClr val="FFAB40"/>
              </a:solidFill>
              <a:latin typeface="Lato"/>
              <a:ea typeface="Lato"/>
              <a:cs typeface="Lato"/>
              <a:sym typeface="Lato"/>
            </a:endParaRPr>
          </a:p>
        </p:txBody>
      </p:sp>
      <p:sp>
        <p:nvSpPr>
          <p:cNvPr id="278" name="Google Shape;278;p56"/>
          <p:cNvSpPr txBox="1"/>
          <p:nvPr/>
        </p:nvSpPr>
        <p:spPr>
          <a:xfrm>
            <a:off x="378250" y="209950"/>
            <a:ext cx="6236700" cy="472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fr-CA" sz="2400">
                <a:latin typeface="Lato"/>
                <a:ea typeface="Lato"/>
                <a:cs typeface="Lato"/>
                <a:sym typeface="Lato"/>
              </a:rPr>
              <a:t>What is an inclusive design?</a:t>
            </a:r>
            <a:endParaRPr b="1" sz="2400">
              <a:latin typeface="Lato"/>
              <a:ea typeface="Lato"/>
              <a:cs typeface="Lato"/>
              <a:sym typeface="Lato"/>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7" name="Shape 587"/>
        <p:cNvGrpSpPr/>
        <p:nvPr/>
      </p:nvGrpSpPr>
      <p:grpSpPr>
        <a:xfrm>
          <a:off x="0" y="0"/>
          <a:ext cx="0" cy="0"/>
          <a:chOff x="0" y="0"/>
          <a:chExt cx="0" cy="0"/>
        </a:xfrm>
      </p:grpSpPr>
      <p:sp>
        <p:nvSpPr>
          <p:cNvPr id="588" name="Google Shape;588;p110"/>
          <p:cNvSpPr txBox="1"/>
          <p:nvPr>
            <p:ph type="title"/>
          </p:nvPr>
        </p:nvSpPr>
        <p:spPr>
          <a:xfrm>
            <a:off x="1660500" y="2518500"/>
            <a:ext cx="5772300" cy="5637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fr-CA">
                <a:solidFill>
                  <a:schemeClr val="dk1"/>
                </a:solidFill>
              </a:rPr>
              <a:t>Provide helpful wayfinding </a:t>
            </a:r>
            <a:r>
              <a:rPr lang="fr-CA">
                <a:solidFill>
                  <a:srgbClr val="222222"/>
                </a:solidFill>
                <a:highlight>
                  <a:srgbClr val="FFFFFF"/>
                </a:highlight>
              </a:rPr>
              <a:t>—</a:t>
            </a:r>
            <a:r>
              <a:rPr lang="fr-CA">
                <a:solidFill>
                  <a:schemeClr val="dk1"/>
                </a:solidFill>
              </a:rPr>
              <a:t> </a:t>
            </a:r>
            <a:r>
              <a:rPr i="1" lang="fr-CA">
                <a:solidFill>
                  <a:schemeClr val="dk1"/>
                </a:solidFill>
              </a:rPr>
              <a:t>help people navigate to relevant content</a:t>
            </a:r>
            <a:endParaRPr>
              <a:solidFill>
                <a:schemeClr val="dk1"/>
              </a:solidFill>
            </a:endParaRPr>
          </a:p>
          <a:p>
            <a:pPr indent="0" lvl="0" marL="0" rtl="0" algn="l">
              <a:spcBef>
                <a:spcPts val="0"/>
              </a:spcBef>
              <a:spcAft>
                <a:spcPts val="0"/>
              </a:spcAft>
              <a:buClr>
                <a:schemeClr val="dk1"/>
              </a:buClr>
              <a:buSzPts val="2800"/>
              <a:buFont typeface="Arial"/>
              <a:buNone/>
            </a:pPr>
            <a:r>
              <a:t/>
            </a:r>
            <a:endParaRPr>
              <a:solidFill>
                <a:schemeClr val="dk1"/>
              </a:solidFill>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2" name="Shape 592"/>
        <p:cNvGrpSpPr/>
        <p:nvPr/>
      </p:nvGrpSpPr>
      <p:grpSpPr>
        <a:xfrm>
          <a:off x="0" y="0"/>
          <a:ext cx="0" cy="0"/>
          <a:chOff x="0" y="0"/>
          <a:chExt cx="0" cy="0"/>
        </a:xfrm>
      </p:grpSpPr>
      <p:sp>
        <p:nvSpPr>
          <p:cNvPr id="593" name="Google Shape;593;p111"/>
          <p:cNvSpPr txBox="1"/>
          <p:nvPr>
            <p:ph type="title"/>
          </p:nvPr>
        </p:nvSpPr>
        <p:spPr>
          <a:xfrm>
            <a:off x="1660500" y="1774825"/>
            <a:ext cx="6054600" cy="660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fr-CA">
                <a:solidFill>
                  <a:schemeClr val="dk1"/>
                </a:solidFill>
              </a:rPr>
              <a:t>Accommodate a range of people’s needs by providing choice and flexibility</a:t>
            </a:r>
            <a:endParaRPr>
              <a:solidFill>
                <a:schemeClr val="dk1"/>
              </a:solidFill>
            </a:endParaRPr>
          </a:p>
          <a:p>
            <a:pPr indent="0" lvl="0" marL="0" marR="0" rtl="0" algn="l">
              <a:lnSpc>
                <a:spcPct val="100000"/>
              </a:lnSpc>
              <a:spcBef>
                <a:spcPts val="0"/>
              </a:spcBef>
              <a:spcAft>
                <a:spcPts val="0"/>
              </a:spcAft>
              <a:buClr>
                <a:srgbClr val="000000"/>
              </a:buClr>
              <a:buSzPts val="2800"/>
              <a:buFont typeface="Arial"/>
              <a:buNone/>
            </a:pPr>
            <a:r>
              <a:t/>
            </a:r>
            <a:endParaRPr>
              <a:solidFill>
                <a:schemeClr val="dk1"/>
              </a:solidFill>
            </a:endParaRPr>
          </a:p>
          <a:p>
            <a:pPr indent="0" lvl="0" marL="0" marR="0" rtl="0" algn="l">
              <a:lnSpc>
                <a:spcPct val="100000"/>
              </a:lnSpc>
              <a:spcBef>
                <a:spcPts val="0"/>
              </a:spcBef>
              <a:spcAft>
                <a:spcPts val="0"/>
              </a:spcAft>
              <a:buClr>
                <a:srgbClr val="000000"/>
              </a:buClr>
              <a:buSzPts val="2800"/>
              <a:buFont typeface="Arial"/>
              <a:buNone/>
            </a:pPr>
            <a:r>
              <a:rPr i="0" lang="fr-CA" u="none" cap="none" strike="noStrike">
                <a:solidFill>
                  <a:srgbClr val="000000"/>
                </a:solidFill>
              </a:rPr>
              <a:t> </a:t>
            </a:r>
            <a:endParaRPr i="0" u="none" cap="none" strike="noStrike">
              <a:solidFill>
                <a:srgbClr val="000000"/>
              </a:solidFill>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597" name="Shape 597"/>
        <p:cNvGrpSpPr/>
        <p:nvPr/>
      </p:nvGrpSpPr>
      <p:grpSpPr>
        <a:xfrm>
          <a:off x="0" y="0"/>
          <a:ext cx="0" cy="0"/>
          <a:chOff x="0" y="0"/>
          <a:chExt cx="0" cy="0"/>
        </a:xfrm>
      </p:grpSpPr>
      <p:pic>
        <p:nvPicPr>
          <p:cNvPr id="598" name="Google Shape;598;p112"/>
          <p:cNvPicPr preferRelativeResize="0"/>
          <p:nvPr/>
        </p:nvPicPr>
        <p:blipFill>
          <a:blip r:embed="rId3">
            <a:alphaModFix/>
          </a:blip>
          <a:stretch>
            <a:fillRect/>
          </a:stretch>
        </p:blipFill>
        <p:spPr>
          <a:xfrm>
            <a:off x="1144308" y="0"/>
            <a:ext cx="6858017" cy="5143500"/>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2" name="Shape 602"/>
        <p:cNvGrpSpPr/>
        <p:nvPr/>
      </p:nvGrpSpPr>
      <p:grpSpPr>
        <a:xfrm>
          <a:off x="0" y="0"/>
          <a:ext cx="0" cy="0"/>
          <a:chOff x="0" y="0"/>
          <a:chExt cx="0" cy="0"/>
        </a:xfrm>
      </p:grpSpPr>
      <p:sp>
        <p:nvSpPr>
          <p:cNvPr id="603" name="Google Shape;603;p113"/>
          <p:cNvSpPr txBox="1"/>
          <p:nvPr>
            <p:ph type="title"/>
          </p:nvPr>
        </p:nvSpPr>
        <p:spPr>
          <a:xfrm>
            <a:off x="1660500" y="1774825"/>
            <a:ext cx="6054600" cy="660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fr-CA">
                <a:solidFill>
                  <a:schemeClr val="dk1"/>
                </a:solidFill>
              </a:rPr>
              <a:t>Include people with disabilities in user research, design, and testing of services</a:t>
            </a:r>
            <a:endParaRPr>
              <a:solidFill>
                <a:schemeClr val="dk1"/>
              </a:solidFill>
            </a:endParaRPr>
          </a:p>
          <a:p>
            <a:pPr indent="0" lvl="0" marL="0" marR="0" rtl="0" algn="l">
              <a:lnSpc>
                <a:spcPct val="100000"/>
              </a:lnSpc>
              <a:spcBef>
                <a:spcPts val="0"/>
              </a:spcBef>
              <a:spcAft>
                <a:spcPts val="0"/>
              </a:spcAft>
              <a:buClr>
                <a:srgbClr val="000000"/>
              </a:buClr>
              <a:buSzPts val="2800"/>
              <a:buFont typeface="Arial"/>
              <a:buNone/>
            </a:pPr>
            <a:r>
              <a:t/>
            </a:r>
            <a:endParaRPr>
              <a:solidFill>
                <a:schemeClr val="dk1"/>
              </a:solidFill>
            </a:endParaRPr>
          </a:p>
          <a:p>
            <a:pPr indent="0" lvl="0" marL="0" marR="0" rtl="0" algn="l">
              <a:lnSpc>
                <a:spcPct val="100000"/>
              </a:lnSpc>
              <a:spcBef>
                <a:spcPts val="0"/>
              </a:spcBef>
              <a:spcAft>
                <a:spcPts val="0"/>
              </a:spcAft>
              <a:buClr>
                <a:srgbClr val="000000"/>
              </a:buClr>
              <a:buSzPts val="2800"/>
              <a:buFont typeface="Arial"/>
              <a:buNone/>
            </a:pPr>
            <a:r>
              <a:rPr i="0" lang="fr-CA" u="none" cap="none" strike="noStrike">
                <a:solidFill>
                  <a:srgbClr val="000000"/>
                </a:solidFill>
              </a:rPr>
              <a:t> </a:t>
            </a:r>
            <a:endParaRPr i="0" u="none" cap="none" strike="noStrike">
              <a:solidFill>
                <a:srgbClr val="000000"/>
              </a:solidFill>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7" name="Shape 607"/>
        <p:cNvGrpSpPr/>
        <p:nvPr/>
      </p:nvGrpSpPr>
      <p:grpSpPr>
        <a:xfrm>
          <a:off x="0" y="0"/>
          <a:ext cx="0" cy="0"/>
          <a:chOff x="0" y="0"/>
          <a:chExt cx="0" cy="0"/>
        </a:xfrm>
      </p:grpSpPr>
      <p:pic>
        <p:nvPicPr>
          <p:cNvPr id="608" name="Google Shape;608;p114"/>
          <p:cNvPicPr preferRelativeResize="0"/>
          <p:nvPr/>
        </p:nvPicPr>
        <p:blipFill>
          <a:blip r:embed="rId3">
            <a:alphaModFix/>
          </a:blip>
          <a:stretch>
            <a:fillRect/>
          </a:stretch>
        </p:blipFill>
        <p:spPr>
          <a:xfrm>
            <a:off x="433375" y="248100"/>
            <a:ext cx="8277225" cy="4657725"/>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2" name="Shape 612"/>
        <p:cNvGrpSpPr/>
        <p:nvPr/>
      </p:nvGrpSpPr>
      <p:grpSpPr>
        <a:xfrm>
          <a:off x="0" y="0"/>
          <a:ext cx="0" cy="0"/>
          <a:chOff x="0" y="0"/>
          <a:chExt cx="0" cy="0"/>
        </a:xfrm>
      </p:grpSpPr>
      <p:sp>
        <p:nvSpPr>
          <p:cNvPr id="613" name="Google Shape;613;p115"/>
          <p:cNvSpPr txBox="1"/>
          <p:nvPr>
            <p:ph type="title"/>
          </p:nvPr>
        </p:nvSpPr>
        <p:spPr>
          <a:xfrm>
            <a:off x="1660500" y="1787139"/>
            <a:ext cx="5061000" cy="1314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fr-CA">
                <a:solidFill>
                  <a:schemeClr val="dk1"/>
                </a:solidFill>
              </a:rPr>
              <a:t>Use solid structure by building to standards: strive to meet WCAG 2.1</a:t>
            </a:r>
            <a:endParaRPr b="1" i="0" sz="2800" u="none" cap="none" strike="noStrike">
              <a:solidFill>
                <a:srgbClr val="000000"/>
              </a:solidFill>
              <a:latin typeface="Lato"/>
              <a:ea typeface="Lato"/>
              <a:cs typeface="Lato"/>
              <a:sym typeface="Lato"/>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7" name="Shape 617"/>
        <p:cNvGrpSpPr/>
        <p:nvPr/>
      </p:nvGrpSpPr>
      <p:grpSpPr>
        <a:xfrm>
          <a:off x="0" y="0"/>
          <a:ext cx="0" cy="0"/>
          <a:chOff x="0" y="0"/>
          <a:chExt cx="0" cy="0"/>
        </a:xfrm>
      </p:grpSpPr>
      <p:sp>
        <p:nvSpPr>
          <p:cNvPr id="618" name="Google Shape;618;p116"/>
          <p:cNvSpPr txBox="1"/>
          <p:nvPr>
            <p:ph type="title"/>
          </p:nvPr>
        </p:nvSpPr>
        <p:spPr>
          <a:xfrm>
            <a:off x="1660500" y="1774825"/>
            <a:ext cx="6054600" cy="660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fr-CA">
                <a:solidFill>
                  <a:schemeClr val="dk1"/>
                </a:solidFill>
              </a:rPr>
              <a:t>Test the online parts of a service for compatibility with assistive technologies</a:t>
            </a:r>
            <a:endParaRPr>
              <a:solidFill>
                <a:schemeClr val="dk1"/>
              </a:solidFill>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2" name="Shape 622"/>
        <p:cNvGrpSpPr/>
        <p:nvPr/>
      </p:nvGrpSpPr>
      <p:grpSpPr>
        <a:xfrm>
          <a:off x="0" y="0"/>
          <a:ext cx="0" cy="0"/>
          <a:chOff x="0" y="0"/>
          <a:chExt cx="0" cy="0"/>
        </a:xfrm>
      </p:grpSpPr>
      <p:pic>
        <p:nvPicPr>
          <p:cNvPr id="623" name="Google Shape;623;p117"/>
          <p:cNvPicPr preferRelativeResize="0"/>
          <p:nvPr/>
        </p:nvPicPr>
        <p:blipFill>
          <a:blip r:embed="rId3">
            <a:alphaModFix/>
          </a:blip>
          <a:stretch>
            <a:fillRect/>
          </a:stretch>
        </p:blipFill>
        <p:spPr>
          <a:xfrm>
            <a:off x="0" y="0"/>
            <a:ext cx="5279180" cy="5143500"/>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7" name="Shape 627"/>
        <p:cNvGrpSpPr/>
        <p:nvPr/>
      </p:nvGrpSpPr>
      <p:grpSpPr>
        <a:xfrm>
          <a:off x="0" y="0"/>
          <a:ext cx="0" cy="0"/>
          <a:chOff x="0" y="0"/>
          <a:chExt cx="0" cy="0"/>
        </a:xfrm>
      </p:grpSpPr>
      <p:sp>
        <p:nvSpPr>
          <p:cNvPr id="628" name="Google Shape;628;p118"/>
          <p:cNvSpPr txBox="1"/>
          <p:nvPr>
            <p:ph type="title"/>
          </p:nvPr>
        </p:nvSpPr>
        <p:spPr>
          <a:xfrm>
            <a:off x="1660500" y="1787150"/>
            <a:ext cx="5723700" cy="1314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fr-CA">
                <a:solidFill>
                  <a:schemeClr val="dk1"/>
                </a:solidFill>
              </a:rPr>
              <a:t>Have champions for accessibility on product teams and internal support teams</a:t>
            </a:r>
            <a:endParaRPr b="1" i="0" sz="2800" u="none" cap="none" strike="noStrike">
              <a:solidFill>
                <a:srgbClr val="000000"/>
              </a:solidFill>
              <a:latin typeface="Lato"/>
              <a:ea typeface="Lato"/>
              <a:cs typeface="Lato"/>
              <a:sym typeface="Lato"/>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2" name="Shape 632"/>
        <p:cNvGrpSpPr/>
        <p:nvPr/>
      </p:nvGrpSpPr>
      <p:grpSpPr>
        <a:xfrm>
          <a:off x="0" y="0"/>
          <a:ext cx="0" cy="0"/>
          <a:chOff x="0" y="0"/>
          <a:chExt cx="0" cy="0"/>
        </a:xfrm>
      </p:grpSpPr>
      <p:sp>
        <p:nvSpPr>
          <p:cNvPr id="633" name="Google Shape;633;p119"/>
          <p:cNvSpPr txBox="1"/>
          <p:nvPr>
            <p:ph type="title"/>
          </p:nvPr>
        </p:nvSpPr>
        <p:spPr>
          <a:xfrm>
            <a:off x="1660500" y="1546225"/>
            <a:ext cx="6054600" cy="660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fr-CA">
                <a:solidFill>
                  <a:schemeClr val="dk1"/>
                </a:solidFill>
              </a:rPr>
              <a:t>Resources should be compatible with current and future tools, include redundant modalities by offering choice</a:t>
            </a:r>
            <a:endParaRPr>
              <a:solidFill>
                <a:schemeClr val="dk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2" name="Shape 282"/>
        <p:cNvGrpSpPr/>
        <p:nvPr/>
      </p:nvGrpSpPr>
      <p:grpSpPr>
        <a:xfrm>
          <a:off x="0" y="0"/>
          <a:ext cx="0" cy="0"/>
          <a:chOff x="0" y="0"/>
          <a:chExt cx="0" cy="0"/>
        </a:xfrm>
      </p:grpSpPr>
      <p:sp>
        <p:nvSpPr>
          <p:cNvPr id="283" name="Google Shape;283;p57"/>
          <p:cNvSpPr txBox="1"/>
          <p:nvPr>
            <p:ph type="title"/>
          </p:nvPr>
        </p:nvSpPr>
        <p:spPr>
          <a:xfrm>
            <a:off x="1660500" y="1393829"/>
            <a:ext cx="5061000" cy="660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lang="fr-CA"/>
              <a:t>Diversity</a:t>
            </a:r>
            <a:endParaRPr b="1" i="0" sz="2800" u="none" cap="none" strike="noStrike">
              <a:solidFill>
                <a:srgbClr val="000000"/>
              </a:solidFill>
              <a:latin typeface="Lato"/>
              <a:ea typeface="Lato"/>
              <a:cs typeface="Lato"/>
              <a:sym typeface="Lato"/>
            </a:endParaRPr>
          </a:p>
        </p:txBody>
      </p:sp>
      <p:sp>
        <p:nvSpPr>
          <p:cNvPr id="284" name="Google Shape;284;p57"/>
          <p:cNvSpPr txBox="1"/>
          <p:nvPr>
            <p:ph idx="1" type="subTitle"/>
          </p:nvPr>
        </p:nvSpPr>
        <p:spPr>
          <a:xfrm>
            <a:off x="1671000" y="2041900"/>
            <a:ext cx="5542200" cy="126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fr-CA" sz="1800">
                <a:solidFill>
                  <a:srgbClr val="292A2C"/>
                </a:solidFill>
                <a:highlight>
                  <a:schemeClr val="lt1"/>
                </a:highlight>
                <a:latin typeface="Arial"/>
                <a:ea typeface="Arial"/>
                <a:cs typeface="Arial"/>
                <a:sym typeface="Arial"/>
              </a:rPr>
              <a:t>As Jutta Treviranus from the Inclusive Design Research Centre says, “Diversity is our world’s greatest asset and inclusion is our biggest challenge”.</a:t>
            </a:r>
            <a:endParaRPr sz="1800">
              <a:solidFill>
                <a:schemeClr val="dk1"/>
              </a:solidFill>
              <a:latin typeface="Arial"/>
              <a:ea typeface="Arial"/>
              <a:cs typeface="Arial"/>
              <a:sym typeface="Arial"/>
            </a:endParaRPr>
          </a:p>
          <a:p>
            <a:pPr indent="0" lvl="0" marL="0" marR="0" rtl="0" algn="l">
              <a:lnSpc>
                <a:spcPct val="100000"/>
              </a:lnSpc>
              <a:spcBef>
                <a:spcPts val="1100"/>
              </a:spcBef>
              <a:spcAft>
                <a:spcPts val="0"/>
              </a:spcAft>
              <a:buNone/>
            </a:pPr>
            <a:r>
              <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7" name="Shape 637"/>
        <p:cNvGrpSpPr/>
        <p:nvPr/>
      </p:nvGrpSpPr>
      <p:grpSpPr>
        <a:xfrm>
          <a:off x="0" y="0"/>
          <a:ext cx="0" cy="0"/>
          <a:chOff x="0" y="0"/>
          <a:chExt cx="0" cy="0"/>
        </a:xfrm>
      </p:grpSpPr>
      <p:sp>
        <p:nvSpPr>
          <p:cNvPr id="638" name="Google Shape;638;p120"/>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fr-CA"/>
              <a:t>Practical Considerations</a:t>
            </a:r>
            <a:endParaRPr/>
          </a:p>
        </p:txBody>
      </p:sp>
      <p:sp>
        <p:nvSpPr>
          <p:cNvPr id="639" name="Google Shape;639;p120"/>
          <p:cNvSpPr txBox="1"/>
          <p:nvPr>
            <p:ph idx="1" type="subTitle"/>
          </p:nvPr>
        </p:nvSpPr>
        <p:spPr>
          <a:xfrm>
            <a:off x="265500" y="2803075"/>
            <a:ext cx="4045200" cy="123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solidFill>
                <a:schemeClr val="dk1"/>
              </a:solidFill>
              <a:latin typeface="Lato"/>
              <a:ea typeface="Lato"/>
              <a:cs typeface="Lato"/>
              <a:sym typeface="Lato"/>
            </a:endParaRPr>
          </a:p>
          <a:p>
            <a:pPr indent="0" lvl="0" marL="0" rtl="0" algn="l">
              <a:spcBef>
                <a:spcPts val="0"/>
              </a:spcBef>
              <a:spcAft>
                <a:spcPts val="0"/>
              </a:spcAft>
              <a:buNone/>
            </a:pPr>
            <a:r>
              <a:rPr lang="fr-CA" sz="1800">
                <a:solidFill>
                  <a:schemeClr val="dk1"/>
                </a:solidFill>
                <a:latin typeface="Lato"/>
                <a:ea typeface="Lato"/>
                <a:cs typeface="Lato"/>
                <a:sym typeface="Lato"/>
              </a:rPr>
              <a:t>Best practices for making web content universally perceivable, operable, understandable, and robust.</a:t>
            </a:r>
            <a:endParaRPr sz="1800">
              <a:solidFill>
                <a:schemeClr val="dk1"/>
              </a:solidFill>
              <a:latin typeface="Lato"/>
              <a:ea typeface="Lato"/>
              <a:cs typeface="Lato"/>
              <a:sym typeface="Lato"/>
            </a:endParaRPr>
          </a:p>
          <a:p>
            <a:pPr indent="0" lvl="0" marL="457200" rtl="0" algn="l">
              <a:spcBef>
                <a:spcPts val="0"/>
              </a:spcBef>
              <a:spcAft>
                <a:spcPts val="0"/>
              </a:spcAft>
              <a:buNone/>
            </a:pPr>
            <a:r>
              <a:t/>
            </a:r>
            <a:endParaRPr/>
          </a:p>
        </p:txBody>
      </p:sp>
      <p:sp>
        <p:nvSpPr>
          <p:cNvPr id="640" name="Google Shape;640;p120"/>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p>
            <a:pPr indent="-361950" lvl="0" marL="457200" rtl="0" algn="l">
              <a:spcBef>
                <a:spcPts val="0"/>
              </a:spcBef>
              <a:spcAft>
                <a:spcPts val="0"/>
              </a:spcAft>
              <a:buClr>
                <a:schemeClr val="dk1"/>
              </a:buClr>
              <a:buSzPts val="2100"/>
              <a:buAutoNum type="arabicPeriod"/>
            </a:pPr>
            <a:r>
              <a:rPr lang="fr-CA" sz="2100">
                <a:solidFill>
                  <a:schemeClr val="dk1"/>
                </a:solidFill>
              </a:rPr>
              <a:t>Text Alternatives</a:t>
            </a:r>
            <a:endParaRPr sz="2100">
              <a:solidFill>
                <a:schemeClr val="dk1"/>
              </a:solidFill>
            </a:endParaRPr>
          </a:p>
          <a:p>
            <a:pPr indent="-361950" lvl="0" marL="457200" rtl="0" algn="l">
              <a:spcBef>
                <a:spcPts val="0"/>
              </a:spcBef>
              <a:spcAft>
                <a:spcPts val="0"/>
              </a:spcAft>
              <a:buClr>
                <a:schemeClr val="dk1"/>
              </a:buClr>
              <a:buSzPts val="2100"/>
              <a:buAutoNum type="arabicPeriod"/>
            </a:pPr>
            <a:r>
              <a:rPr lang="fr-CA" sz="2100">
                <a:solidFill>
                  <a:schemeClr val="dk1"/>
                </a:solidFill>
              </a:rPr>
              <a:t>Adaptability</a:t>
            </a:r>
            <a:endParaRPr sz="2100">
              <a:solidFill>
                <a:schemeClr val="dk1"/>
              </a:solidFill>
            </a:endParaRPr>
          </a:p>
          <a:p>
            <a:pPr indent="-361950" lvl="0" marL="457200" rtl="0" algn="l">
              <a:spcBef>
                <a:spcPts val="0"/>
              </a:spcBef>
              <a:spcAft>
                <a:spcPts val="0"/>
              </a:spcAft>
              <a:buClr>
                <a:schemeClr val="dk1"/>
              </a:buClr>
              <a:buSzPts val="2100"/>
              <a:buAutoNum type="arabicPeriod"/>
            </a:pPr>
            <a:r>
              <a:rPr lang="fr-CA" sz="2100">
                <a:solidFill>
                  <a:schemeClr val="dk1"/>
                </a:solidFill>
              </a:rPr>
              <a:t>Distinguishable</a:t>
            </a:r>
            <a:endParaRPr sz="2100">
              <a:solidFill>
                <a:schemeClr val="dk1"/>
              </a:solidFill>
            </a:endParaRPr>
          </a:p>
          <a:p>
            <a:pPr indent="-361950" lvl="0" marL="457200" rtl="0" algn="l">
              <a:spcBef>
                <a:spcPts val="0"/>
              </a:spcBef>
              <a:spcAft>
                <a:spcPts val="0"/>
              </a:spcAft>
              <a:buClr>
                <a:schemeClr val="dk1"/>
              </a:buClr>
              <a:buSzPts val="2100"/>
              <a:buAutoNum type="arabicPeriod"/>
            </a:pPr>
            <a:r>
              <a:rPr lang="fr-CA" sz="2100">
                <a:solidFill>
                  <a:schemeClr val="dk1"/>
                </a:solidFill>
              </a:rPr>
              <a:t>Keyboard Accessibility</a:t>
            </a:r>
            <a:endParaRPr sz="2100">
              <a:solidFill>
                <a:schemeClr val="dk1"/>
              </a:solidFill>
            </a:endParaRPr>
          </a:p>
          <a:p>
            <a:pPr indent="-361950" lvl="0" marL="457200" rtl="0" algn="l">
              <a:spcBef>
                <a:spcPts val="0"/>
              </a:spcBef>
              <a:spcAft>
                <a:spcPts val="0"/>
              </a:spcAft>
              <a:buClr>
                <a:schemeClr val="dk1"/>
              </a:buClr>
              <a:buSzPts val="2100"/>
              <a:buAutoNum type="arabicPeriod"/>
            </a:pPr>
            <a:r>
              <a:rPr lang="fr-CA" sz="2100">
                <a:solidFill>
                  <a:schemeClr val="dk1"/>
                </a:solidFill>
              </a:rPr>
              <a:t>Time</a:t>
            </a:r>
            <a:endParaRPr sz="2100">
              <a:solidFill>
                <a:schemeClr val="dk1"/>
              </a:solidFill>
            </a:endParaRPr>
          </a:p>
          <a:p>
            <a:pPr indent="-361950" lvl="0" marL="457200" rtl="0" algn="l">
              <a:spcBef>
                <a:spcPts val="0"/>
              </a:spcBef>
              <a:spcAft>
                <a:spcPts val="0"/>
              </a:spcAft>
              <a:buClr>
                <a:schemeClr val="dk1"/>
              </a:buClr>
              <a:buSzPts val="2100"/>
              <a:buAutoNum type="arabicPeriod"/>
            </a:pPr>
            <a:r>
              <a:rPr lang="fr-CA" sz="2100">
                <a:solidFill>
                  <a:schemeClr val="dk1"/>
                </a:solidFill>
              </a:rPr>
              <a:t>Seizure safety</a:t>
            </a:r>
            <a:endParaRPr sz="2100">
              <a:solidFill>
                <a:schemeClr val="dk1"/>
              </a:solidFill>
            </a:endParaRPr>
          </a:p>
          <a:p>
            <a:pPr indent="-361950" lvl="0" marL="457200" rtl="0" algn="l">
              <a:spcBef>
                <a:spcPts val="0"/>
              </a:spcBef>
              <a:spcAft>
                <a:spcPts val="0"/>
              </a:spcAft>
              <a:buClr>
                <a:schemeClr val="dk1"/>
              </a:buClr>
              <a:buSzPts val="2100"/>
              <a:buAutoNum type="arabicPeriod"/>
            </a:pPr>
            <a:r>
              <a:rPr lang="fr-CA" sz="2100">
                <a:solidFill>
                  <a:schemeClr val="dk1"/>
                </a:solidFill>
              </a:rPr>
              <a:t>Navigability</a:t>
            </a:r>
            <a:endParaRPr sz="2100">
              <a:solidFill>
                <a:schemeClr val="dk1"/>
              </a:solidFill>
            </a:endParaRPr>
          </a:p>
          <a:p>
            <a:pPr indent="-361950" lvl="0" marL="457200" rtl="0" algn="l">
              <a:spcBef>
                <a:spcPts val="0"/>
              </a:spcBef>
              <a:spcAft>
                <a:spcPts val="0"/>
              </a:spcAft>
              <a:buClr>
                <a:schemeClr val="dk1"/>
              </a:buClr>
              <a:buSzPts val="2100"/>
              <a:buAutoNum type="arabicPeriod"/>
            </a:pPr>
            <a:r>
              <a:rPr lang="fr-CA" sz="2100">
                <a:solidFill>
                  <a:schemeClr val="dk1"/>
                </a:solidFill>
              </a:rPr>
              <a:t>Readability</a:t>
            </a:r>
            <a:endParaRPr sz="2100">
              <a:solidFill>
                <a:schemeClr val="dk1"/>
              </a:solidFill>
            </a:endParaRPr>
          </a:p>
          <a:p>
            <a:pPr indent="-361950" lvl="0" marL="457200" rtl="0" algn="l">
              <a:spcBef>
                <a:spcPts val="0"/>
              </a:spcBef>
              <a:spcAft>
                <a:spcPts val="0"/>
              </a:spcAft>
              <a:buSzPts val="2100"/>
              <a:buAutoNum type="arabicPeriod"/>
            </a:pPr>
            <a:r>
              <a:rPr lang="fr-CA" sz="2100"/>
              <a:t>Input assistance</a:t>
            </a:r>
            <a:endParaRPr sz="2100"/>
          </a:p>
          <a:p>
            <a:pPr indent="-361950" lvl="0" marL="457200" rtl="0" algn="l">
              <a:spcBef>
                <a:spcPts val="0"/>
              </a:spcBef>
              <a:spcAft>
                <a:spcPts val="0"/>
              </a:spcAft>
              <a:buSzPts val="2100"/>
              <a:buAutoNum type="arabicPeriod"/>
            </a:pPr>
            <a:r>
              <a:rPr lang="fr-CA" sz="2100"/>
              <a:t>Compatibility</a:t>
            </a:r>
            <a:endParaRPr sz="2100"/>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4" name="Shape 644"/>
        <p:cNvGrpSpPr/>
        <p:nvPr/>
      </p:nvGrpSpPr>
      <p:grpSpPr>
        <a:xfrm>
          <a:off x="0" y="0"/>
          <a:ext cx="0" cy="0"/>
          <a:chOff x="0" y="0"/>
          <a:chExt cx="0" cy="0"/>
        </a:xfrm>
      </p:grpSpPr>
      <p:sp>
        <p:nvSpPr>
          <p:cNvPr id="645" name="Google Shape;645;p121"/>
          <p:cNvSpPr txBox="1"/>
          <p:nvPr>
            <p:ph type="title"/>
          </p:nvPr>
        </p:nvSpPr>
        <p:spPr>
          <a:xfrm>
            <a:off x="0" y="1796550"/>
            <a:ext cx="9144000" cy="636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lang="fr-CA"/>
              <a:t>Together we can build more inclusive and  accessible services. </a:t>
            </a:r>
            <a:endParaRPr b="1" i="0" sz="3600" u="none" cap="none" strike="noStrike">
              <a:solidFill>
                <a:srgbClr val="FFFFFF"/>
              </a:solidFill>
              <a:latin typeface="Lato"/>
              <a:ea typeface="Lato"/>
              <a:cs typeface="Lato"/>
              <a:sym typeface="Lato"/>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649" name="Shape 649"/>
        <p:cNvGrpSpPr/>
        <p:nvPr/>
      </p:nvGrpSpPr>
      <p:grpSpPr>
        <a:xfrm>
          <a:off x="0" y="0"/>
          <a:ext cx="0" cy="0"/>
          <a:chOff x="0" y="0"/>
          <a:chExt cx="0" cy="0"/>
        </a:xfrm>
      </p:grpSpPr>
      <p:sp>
        <p:nvSpPr>
          <p:cNvPr id="650" name="Google Shape;650;p122"/>
          <p:cNvSpPr txBox="1"/>
          <p:nvPr>
            <p:ph type="title"/>
          </p:nvPr>
        </p:nvSpPr>
        <p:spPr>
          <a:xfrm>
            <a:off x="0" y="2253750"/>
            <a:ext cx="9144000" cy="636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1" i="0" lang="fr-CA" sz="3600" u="none" cap="none" strike="noStrike">
                <a:solidFill>
                  <a:srgbClr val="FFFFFF"/>
                </a:solidFill>
                <a:latin typeface="Lato"/>
                <a:ea typeface="Lato"/>
                <a:cs typeface="Lato"/>
                <a:sym typeface="Lato"/>
              </a:rPr>
              <a:t>Questions?</a:t>
            </a:r>
            <a:endParaRPr b="1" i="0" sz="3600" u="none" cap="none" strike="noStrike">
              <a:solidFill>
                <a:srgbClr val="FFFFFF"/>
              </a:solidFill>
              <a:latin typeface="Lato"/>
              <a:ea typeface="Lato"/>
              <a:cs typeface="Lato"/>
              <a:sym typeface="Lato"/>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4" name="Shape 654"/>
        <p:cNvGrpSpPr/>
        <p:nvPr/>
      </p:nvGrpSpPr>
      <p:grpSpPr>
        <a:xfrm>
          <a:off x="0" y="0"/>
          <a:ext cx="0" cy="0"/>
          <a:chOff x="0" y="0"/>
          <a:chExt cx="0" cy="0"/>
        </a:xfrm>
      </p:grpSpPr>
      <p:sp>
        <p:nvSpPr>
          <p:cNvPr id="655" name="Google Shape;655;p123"/>
          <p:cNvSpPr txBox="1"/>
          <p:nvPr>
            <p:ph type="title"/>
          </p:nvPr>
        </p:nvSpPr>
        <p:spPr>
          <a:xfrm>
            <a:off x="0" y="2253750"/>
            <a:ext cx="9144000" cy="636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lang="fr-CA"/>
              <a:t>Roadmap for Accessibility</a:t>
            </a:r>
            <a:endParaRPr b="1" i="0" sz="3600" u="none" cap="none" strike="noStrike">
              <a:solidFill>
                <a:srgbClr val="FFFFFF"/>
              </a:solidFill>
              <a:latin typeface="Lato"/>
              <a:ea typeface="Lato"/>
              <a:cs typeface="Lato"/>
              <a:sym typeface="Lato"/>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9" name="Shape 659"/>
        <p:cNvGrpSpPr/>
        <p:nvPr/>
      </p:nvGrpSpPr>
      <p:grpSpPr>
        <a:xfrm>
          <a:off x="0" y="0"/>
          <a:ext cx="0" cy="0"/>
          <a:chOff x="0" y="0"/>
          <a:chExt cx="0" cy="0"/>
        </a:xfrm>
      </p:grpSpPr>
      <p:sp>
        <p:nvSpPr>
          <p:cNvPr id="660" name="Google Shape;660;p124"/>
          <p:cNvSpPr txBox="1"/>
          <p:nvPr>
            <p:ph type="title"/>
          </p:nvPr>
        </p:nvSpPr>
        <p:spPr>
          <a:xfrm>
            <a:off x="1660500" y="740170"/>
            <a:ext cx="5061000" cy="66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2800"/>
              <a:buFont typeface="Arial"/>
              <a:buNone/>
            </a:pPr>
            <a:r>
              <a:rPr lang="fr-CA">
                <a:solidFill>
                  <a:schemeClr val="dk1"/>
                </a:solidFill>
              </a:rPr>
              <a:t>Roadmap for Accessibility</a:t>
            </a:r>
            <a:endParaRPr>
              <a:solidFill>
                <a:schemeClr val="dk1"/>
              </a:solidFill>
            </a:endParaRPr>
          </a:p>
          <a:p>
            <a:pPr indent="0" lvl="0" marL="0" marR="0" rtl="0" algn="l">
              <a:lnSpc>
                <a:spcPct val="100000"/>
              </a:lnSpc>
              <a:spcBef>
                <a:spcPts val="0"/>
              </a:spcBef>
              <a:spcAft>
                <a:spcPts val="0"/>
              </a:spcAft>
              <a:buClr>
                <a:srgbClr val="000000"/>
              </a:buClr>
              <a:buSzPts val="2800"/>
              <a:buFont typeface="Arial"/>
              <a:buNone/>
            </a:pPr>
            <a:r>
              <a:t/>
            </a:r>
            <a:endParaRPr/>
          </a:p>
        </p:txBody>
      </p:sp>
      <p:sp>
        <p:nvSpPr>
          <p:cNvPr id="661" name="Google Shape;661;p124"/>
          <p:cNvSpPr txBox="1"/>
          <p:nvPr>
            <p:ph idx="1" type="subTitle"/>
          </p:nvPr>
        </p:nvSpPr>
        <p:spPr>
          <a:xfrm>
            <a:off x="1660500" y="1457938"/>
            <a:ext cx="6361200" cy="1038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t/>
            </a:r>
            <a:endParaRPr sz="100">
              <a:solidFill>
                <a:srgbClr val="444444"/>
              </a:solidFill>
              <a:latin typeface="Roboto"/>
              <a:ea typeface="Roboto"/>
              <a:cs typeface="Roboto"/>
              <a:sym typeface="Roboto"/>
            </a:endParaRPr>
          </a:p>
          <a:p>
            <a:pPr indent="-317500" lvl="0" marL="457200" marR="0" rtl="0" algn="l">
              <a:lnSpc>
                <a:spcPct val="100000"/>
              </a:lnSpc>
              <a:spcBef>
                <a:spcPts val="0"/>
              </a:spcBef>
              <a:spcAft>
                <a:spcPts val="0"/>
              </a:spcAft>
              <a:buClr>
                <a:schemeClr val="dk1"/>
              </a:buClr>
              <a:buSzPts val="1400"/>
              <a:buFont typeface="Lato"/>
              <a:buChar char="●"/>
            </a:pPr>
            <a:r>
              <a:rPr lang="fr-CA">
                <a:solidFill>
                  <a:srgbClr val="444444"/>
                </a:solidFill>
              </a:rPr>
              <a:t>Be pragmatic: move forward with accessibility</a:t>
            </a:r>
            <a:endParaRPr>
              <a:solidFill>
                <a:srgbClr val="444444"/>
              </a:solidFill>
            </a:endParaRPr>
          </a:p>
          <a:p>
            <a:pPr indent="-317500" lvl="0" marL="457200" marR="0" rtl="0" algn="l">
              <a:lnSpc>
                <a:spcPct val="100000"/>
              </a:lnSpc>
              <a:spcBef>
                <a:spcPts val="0"/>
              </a:spcBef>
              <a:spcAft>
                <a:spcPts val="0"/>
              </a:spcAft>
              <a:buClr>
                <a:schemeClr val="dk1"/>
              </a:buClr>
              <a:buSzPts val="1400"/>
              <a:buFont typeface="Lato"/>
              <a:buChar char="●"/>
            </a:pPr>
            <a:r>
              <a:rPr lang="fr-CA">
                <a:solidFill>
                  <a:srgbClr val="444444"/>
                </a:solidFill>
              </a:rPr>
              <a:t>Build capacity in inclusion</a:t>
            </a:r>
            <a:endParaRPr>
              <a:solidFill>
                <a:srgbClr val="444444"/>
              </a:solidFill>
            </a:endParaRPr>
          </a:p>
          <a:p>
            <a:pPr indent="-317500" lvl="0" marL="457200" marR="0" rtl="0" algn="l">
              <a:lnSpc>
                <a:spcPct val="100000"/>
              </a:lnSpc>
              <a:spcBef>
                <a:spcPts val="0"/>
              </a:spcBef>
              <a:spcAft>
                <a:spcPts val="0"/>
              </a:spcAft>
              <a:buClr>
                <a:schemeClr val="dk1"/>
              </a:buClr>
              <a:buSzPts val="1400"/>
              <a:buFont typeface="Lato"/>
              <a:buChar char="●"/>
            </a:pPr>
            <a:r>
              <a:rPr lang="fr-CA">
                <a:solidFill>
                  <a:srgbClr val="444444"/>
                </a:solidFill>
              </a:rPr>
              <a:t>Prioritize change</a:t>
            </a:r>
            <a:endParaRPr>
              <a:solidFill>
                <a:srgbClr val="444444"/>
              </a:solidFill>
            </a:endParaRPr>
          </a:p>
          <a:p>
            <a:pPr indent="-317500" lvl="0" marL="457200" marR="0" rtl="0" algn="l">
              <a:lnSpc>
                <a:spcPct val="100000"/>
              </a:lnSpc>
              <a:spcBef>
                <a:spcPts val="0"/>
              </a:spcBef>
              <a:spcAft>
                <a:spcPts val="0"/>
              </a:spcAft>
              <a:buClr>
                <a:srgbClr val="444444"/>
              </a:buClr>
              <a:buSzPts val="1400"/>
              <a:buFont typeface="Arial"/>
              <a:buChar char="●"/>
            </a:pPr>
            <a:r>
              <a:rPr lang="fr-CA">
                <a:solidFill>
                  <a:srgbClr val="444444"/>
                </a:solidFill>
              </a:rPr>
              <a:t>Include persons with disabilities</a:t>
            </a:r>
            <a:endParaRPr>
              <a:solidFill>
                <a:srgbClr val="444444"/>
              </a:solidFill>
            </a:endParaRPr>
          </a:p>
          <a:p>
            <a:pPr indent="-317500" lvl="0" marL="457200" marR="0" rtl="0" algn="l">
              <a:lnSpc>
                <a:spcPct val="100000"/>
              </a:lnSpc>
              <a:spcBef>
                <a:spcPts val="0"/>
              </a:spcBef>
              <a:spcAft>
                <a:spcPts val="0"/>
              </a:spcAft>
              <a:buClr>
                <a:schemeClr val="dk1"/>
              </a:buClr>
              <a:buSzPts val="1400"/>
              <a:buFont typeface="Lato"/>
              <a:buChar char="●"/>
            </a:pPr>
            <a:r>
              <a:rPr lang="fr-CA">
                <a:solidFill>
                  <a:srgbClr val="444444"/>
                </a:solidFill>
              </a:rPr>
              <a:t>Assign budget</a:t>
            </a:r>
            <a:endParaRPr>
              <a:solidFill>
                <a:srgbClr val="444444"/>
              </a:solidFill>
            </a:endParaRPr>
          </a:p>
          <a:p>
            <a:pPr indent="-317500" lvl="0" marL="457200" marR="0" rtl="0" algn="l">
              <a:lnSpc>
                <a:spcPct val="100000"/>
              </a:lnSpc>
              <a:spcBef>
                <a:spcPts val="0"/>
              </a:spcBef>
              <a:spcAft>
                <a:spcPts val="0"/>
              </a:spcAft>
              <a:buClr>
                <a:schemeClr val="dk1"/>
              </a:buClr>
              <a:buSzPts val="1400"/>
              <a:buFont typeface="Lato"/>
              <a:buChar char="●"/>
            </a:pPr>
            <a:r>
              <a:rPr lang="fr-CA">
                <a:solidFill>
                  <a:srgbClr val="444444"/>
                </a:solidFill>
              </a:rPr>
              <a:t>Tap into expertise across sectors</a:t>
            </a:r>
            <a:endParaRPr>
              <a:solidFill>
                <a:srgbClr val="444444"/>
              </a:solidFill>
            </a:endParaRPr>
          </a:p>
          <a:p>
            <a:pPr indent="-317500" lvl="0" marL="457200" marR="0" rtl="0" algn="l">
              <a:lnSpc>
                <a:spcPct val="100000"/>
              </a:lnSpc>
              <a:spcBef>
                <a:spcPts val="0"/>
              </a:spcBef>
              <a:spcAft>
                <a:spcPts val="0"/>
              </a:spcAft>
              <a:buClr>
                <a:schemeClr val="dk1"/>
              </a:buClr>
              <a:buSzPts val="1400"/>
              <a:buFont typeface="Lato"/>
              <a:buChar char="●"/>
            </a:pPr>
            <a:r>
              <a:rPr lang="fr-CA">
                <a:solidFill>
                  <a:srgbClr val="444444"/>
                </a:solidFill>
              </a:rPr>
              <a:t>Accessible services are less expensive</a:t>
            </a:r>
            <a:endParaRPr>
              <a:solidFill>
                <a:srgbClr val="444444"/>
              </a:solidFill>
            </a:endParaRPr>
          </a:p>
          <a:p>
            <a:pPr indent="-317500" lvl="0" marL="457200" marR="0" rtl="0" algn="l">
              <a:lnSpc>
                <a:spcPct val="100000"/>
              </a:lnSpc>
              <a:spcBef>
                <a:spcPts val="0"/>
              </a:spcBef>
              <a:spcAft>
                <a:spcPts val="0"/>
              </a:spcAft>
              <a:buClr>
                <a:schemeClr val="dk1"/>
              </a:buClr>
              <a:buSzPts val="1400"/>
              <a:buFont typeface="Lato"/>
              <a:buChar char="●"/>
            </a:pPr>
            <a:r>
              <a:rPr lang="fr-CA">
                <a:solidFill>
                  <a:srgbClr val="444444"/>
                </a:solidFill>
              </a:rPr>
              <a:t>Plan for continued improvement</a:t>
            </a:r>
            <a:endParaRPr>
              <a:solidFill>
                <a:srgbClr val="444444"/>
              </a:solidFill>
            </a:endParaRPr>
          </a:p>
          <a:p>
            <a:pPr indent="-317500" lvl="0" marL="457200" marR="0" rtl="0" algn="l">
              <a:lnSpc>
                <a:spcPct val="100000"/>
              </a:lnSpc>
              <a:spcBef>
                <a:spcPts val="0"/>
              </a:spcBef>
              <a:spcAft>
                <a:spcPts val="0"/>
              </a:spcAft>
              <a:buClr>
                <a:schemeClr val="dk1"/>
              </a:buClr>
              <a:buSzPts val="1400"/>
              <a:buFont typeface="Lato"/>
              <a:buChar char="●"/>
            </a:pPr>
            <a:r>
              <a:rPr lang="fr-CA">
                <a:solidFill>
                  <a:srgbClr val="444444"/>
                </a:solidFill>
              </a:rPr>
              <a:t>It seems immense: just start</a:t>
            </a:r>
            <a:endParaRPr>
              <a:solidFill>
                <a:srgbClr val="444444"/>
              </a:solidFill>
            </a:endParaRPr>
          </a:p>
          <a:p>
            <a:pPr indent="0" lvl="0" marL="457200" marR="0" rtl="0" algn="l">
              <a:lnSpc>
                <a:spcPct val="100000"/>
              </a:lnSpc>
              <a:spcBef>
                <a:spcPts val="0"/>
              </a:spcBef>
              <a:spcAft>
                <a:spcPts val="0"/>
              </a:spcAft>
              <a:buNone/>
            </a:pPr>
            <a:r>
              <a:t/>
            </a:r>
            <a:endParaRPr>
              <a:solidFill>
                <a:srgbClr val="444444"/>
              </a:solidFill>
            </a:endParaRPr>
          </a:p>
          <a:p>
            <a:pPr indent="0" lvl="0" marL="0" marR="0" rtl="0" algn="l">
              <a:lnSpc>
                <a:spcPct val="100000"/>
              </a:lnSpc>
              <a:spcBef>
                <a:spcPts val="0"/>
              </a:spcBef>
              <a:spcAft>
                <a:spcPts val="0"/>
              </a:spcAft>
              <a:buNone/>
            </a:pPr>
            <a:r>
              <a:rPr b="1" lang="fr-CA">
                <a:solidFill>
                  <a:srgbClr val="444444"/>
                </a:solidFill>
              </a:rPr>
              <a:t>  Goal: </a:t>
            </a:r>
            <a:r>
              <a:rPr i="1" lang="fr-CA">
                <a:solidFill>
                  <a:srgbClr val="444444"/>
                </a:solidFill>
              </a:rPr>
              <a:t>Aim to be better than yesterday</a:t>
            </a:r>
            <a:endParaRPr i="1">
              <a:solidFill>
                <a:schemeClr val="dk1"/>
              </a:solidFill>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666" name="Shape 666"/>
        <p:cNvGrpSpPr/>
        <p:nvPr/>
      </p:nvGrpSpPr>
      <p:grpSpPr>
        <a:xfrm>
          <a:off x="0" y="0"/>
          <a:ext cx="0" cy="0"/>
          <a:chOff x="0" y="0"/>
          <a:chExt cx="0" cy="0"/>
        </a:xfrm>
      </p:grpSpPr>
      <p:sp>
        <p:nvSpPr>
          <p:cNvPr id="667" name="Google Shape;667;p125"/>
          <p:cNvSpPr txBox="1"/>
          <p:nvPr/>
        </p:nvSpPr>
        <p:spPr>
          <a:xfrm>
            <a:off x="919221" y="2758074"/>
            <a:ext cx="2532344" cy="423433"/>
          </a:xfrm>
          <a:prstGeom prst="rect">
            <a:avLst/>
          </a:prstGeom>
          <a:noFill/>
          <a:ln>
            <a:noFill/>
          </a:ln>
        </p:spPr>
        <p:txBody>
          <a:bodyPr anchorCtr="0" anchor="ctr" bIns="26775" lIns="26775" spcFirstLastPara="1" rIns="26775" wrap="square" tIns="26775">
            <a:noAutofit/>
          </a:bodyPr>
          <a:lstStyle/>
          <a:p>
            <a:pPr indent="0" lvl="0" marL="0" marR="0" rtl="0" algn="l">
              <a:lnSpc>
                <a:spcPct val="100000"/>
              </a:lnSpc>
              <a:spcBef>
                <a:spcPts val="0"/>
              </a:spcBef>
              <a:spcAft>
                <a:spcPts val="0"/>
              </a:spcAft>
              <a:buNone/>
            </a:pPr>
            <a:r>
              <a:rPr b="1" i="0" lang="fr-CA" sz="2400" u="none" cap="none" strike="noStrike">
                <a:solidFill>
                  <a:srgbClr val="FFFFFF"/>
                </a:solidFill>
                <a:latin typeface="Arial"/>
                <a:ea typeface="Arial"/>
                <a:cs typeface="Arial"/>
                <a:sym typeface="Arial"/>
              </a:rPr>
              <a:t>digital.canada.ca</a:t>
            </a:r>
            <a:endParaRPr b="1" i="0" sz="2400" u="none" cap="none" strike="noStrike">
              <a:solidFill>
                <a:srgbClr val="FFFFFF"/>
              </a:solidFill>
              <a:latin typeface="Arial"/>
              <a:ea typeface="Arial"/>
              <a:cs typeface="Arial"/>
              <a:sym typeface="Arial"/>
            </a:endParaRPr>
          </a:p>
        </p:txBody>
      </p:sp>
      <p:pic>
        <p:nvPicPr>
          <p:cNvPr descr="Image" id="668" name="Google Shape;668;p125"/>
          <p:cNvPicPr preferRelativeResize="0"/>
          <p:nvPr/>
        </p:nvPicPr>
        <p:blipFill rotWithShape="1">
          <a:blip r:embed="rId3">
            <a:alphaModFix/>
          </a:blip>
          <a:srcRect b="0" l="0" r="0" t="0"/>
          <a:stretch/>
        </p:blipFill>
        <p:spPr>
          <a:xfrm>
            <a:off x="1348670" y="1303690"/>
            <a:ext cx="1256106" cy="1256110"/>
          </a:xfrm>
          <a:prstGeom prst="rect">
            <a:avLst/>
          </a:prstGeom>
          <a:noFill/>
          <a:ln>
            <a:noFill/>
          </a:ln>
        </p:spPr>
      </p:pic>
      <p:sp>
        <p:nvSpPr>
          <p:cNvPr id="669" name="Google Shape;669;p125"/>
          <p:cNvSpPr txBox="1"/>
          <p:nvPr/>
        </p:nvSpPr>
        <p:spPr>
          <a:xfrm>
            <a:off x="3813371" y="2758074"/>
            <a:ext cx="1637868" cy="423433"/>
          </a:xfrm>
          <a:prstGeom prst="rect">
            <a:avLst/>
          </a:prstGeom>
          <a:noFill/>
          <a:ln>
            <a:noFill/>
          </a:ln>
        </p:spPr>
        <p:txBody>
          <a:bodyPr anchorCtr="0" anchor="ctr" bIns="26775" lIns="26775" spcFirstLastPara="1" rIns="26775" wrap="square" tIns="26775">
            <a:noAutofit/>
          </a:bodyPr>
          <a:lstStyle/>
          <a:p>
            <a:pPr indent="0" lvl="0" marL="0" marR="0" rtl="0" algn="l">
              <a:lnSpc>
                <a:spcPct val="100000"/>
              </a:lnSpc>
              <a:spcBef>
                <a:spcPts val="0"/>
              </a:spcBef>
              <a:spcAft>
                <a:spcPts val="0"/>
              </a:spcAft>
              <a:buNone/>
            </a:pPr>
            <a:r>
              <a:rPr b="1" i="0" lang="fr-CA" sz="2400" u="none" cap="none" strike="noStrike">
                <a:solidFill>
                  <a:srgbClr val="FFFFFF"/>
                </a:solidFill>
                <a:latin typeface="Arial"/>
                <a:ea typeface="Arial"/>
                <a:cs typeface="Arial"/>
                <a:sym typeface="Arial"/>
              </a:rPr>
              <a:t>@CDS_GC</a:t>
            </a:r>
            <a:endParaRPr/>
          </a:p>
        </p:txBody>
      </p:sp>
      <p:pic>
        <p:nvPicPr>
          <p:cNvPr descr="Image" id="670" name="Google Shape;670;p125"/>
          <p:cNvPicPr preferRelativeResize="0"/>
          <p:nvPr/>
        </p:nvPicPr>
        <p:blipFill rotWithShape="1">
          <a:blip r:embed="rId4">
            <a:alphaModFix/>
          </a:blip>
          <a:srcRect b="0" l="0" r="0" t="0"/>
          <a:stretch/>
        </p:blipFill>
        <p:spPr>
          <a:xfrm>
            <a:off x="3856783" y="1303690"/>
            <a:ext cx="1256090" cy="1256090"/>
          </a:xfrm>
          <a:prstGeom prst="rect">
            <a:avLst/>
          </a:prstGeom>
          <a:noFill/>
          <a:ln>
            <a:noFill/>
          </a:ln>
        </p:spPr>
      </p:pic>
      <p:sp>
        <p:nvSpPr>
          <p:cNvPr id="671" name="Google Shape;671;p125"/>
          <p:cNvSpPr txBox="1"/>
          <p:nvPr/>
        </p:nvSpPr>
        <p:spPr>
          <a:xfrm>
            <a:off x="5929402" y="2758074"/>
            <a:ext cx="2958743" cy="423433"/>
          </a:xfrm>
          <a:prstGeom prst="rect">
            <a:avLst/>
          </a:prstGeom>
          <a:noFill/>
          <a:ln>
            <a:noFill/>
          </a:ln>
        </p:spPr>
        <p:txBody>
          <a:bodyPr anchorCtr="0" anchor="ctr" bIns="26775" lIns="26775" spcFirstLastPara="1" rIns="26775" wrap="square" tIns="26775">
            <a:noAutofit/>
          </a:bodyPr>
          <a:lstStyle/>
          <a:p>
            <a:pPr indent="0" lvl="0" marL="0" marR="0" rtl="0" algn="l">
              <a:lnSpc>
                <a:spcPct val="100000"/>
              </a:lnSpc>
              <a:spcBef>
                <a:spcPts val="0"/>
              </a:spcBef>
              <a:spcAft>
                <a:spcPts val="0"/>
              </a:spcAft>
              <a:buNone/>
            </a:pPr>
            <a:r>
              <a:rPr b="1" i="0" lang="fr-CA" sz="2400" u="none" cap="none" strike="noStrike">
                <a:solidFill>
                  <a:srgbClr val="FFFFFF"/>
                </a:solidFill>
                <a:latin typeface="Arial"/>
                <a:ea typeface="Arial"/>
                <a:cs typeface="Arial"/>
                <a:sym typeface="Arial"/>
              </a:rPr>
              <a:t>github.com/cds-snc</a:t>
            </a:r>
            <a:endParaRPr b="1" i="0" sz="2400" u="none" cap="none" strike="noStrike">
              <a:solidFill>
                <a:srgbClr val="FFFFFF"/>
              </a:solidFill>
              <a:latin typeface="Arial"/>
              <a:ea typeface="Arial"/>
              <a:cs typeface="Arial"/>
              <a:sym typeface="Arial"/>
            </a:endParaRPr>
          </a:p>
        </p:txBody>
      </p:sp>
      <p:pic>
        <p:nvPicPr>
          <p:cNvPr id="672" name="Google Shape;672;p125"/>
          <p:cNvPicPr preferRelativeResize="0"/>
          <p:nvPr/>
        </p:nvPicPr>
        <p:blipFill rotWithShape="1">
          <a:blip r:embed="rId5">
            <a:alphaModFix/>
          </a:blip>
          <a:srcRect b="0" l="0" r="0" t="0"/>
          <a:stretch/>
        </p:blipFill>
        <p:spPr>
          <a:xfrm>
            <a:off x="2815390" y="3206475"/>
            <a:ext cx="707915" cy="707915"/>
          </a:xfrm>
          <a:prstGeom prst="rect">
            <a:avLst/>
          </a:prstGeom>
          <a:noFill/>
          <a:ln>
            <a:noFill/>
          </a:ln>
        </p:spPr>
      </p:pic>
      <p:pic>
        <p:nvPicPr>
          <p:cNvPr id="673" name="Google Shape;673;p125"/>
          <p:cNvPicPr preferRelativeResize="0"/>
          <p:nvPr/>
        </p:nvPicPr>
        <p:blipFill rotWithShape="1">
          <a:blip r:embed="rId6">
            <a:alphaModFix/>
          </a:blip>
          <a:srcRect b="0" l="0" r="0" t="0"/>
          <a:stretch/>
        </p:blipFill>
        <p:spPr>
          <a:xfrm>
            <a:off x="6572842" y="1335821"/>
            <a:ext cx="1191828" cy="1191828"/>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8" name="Shape 288"/>
        <p:cNvGrpSpPr/>
        <p:nvPr/>
      </p:nvGrpSpPr>
      <p:grpSpPr>
        <a:xfrm>
          <a:off x="0" y="0"/>
          <a:ext cx="0" cy="0"/>
          <a:chOff x="0" y="0"/>
          <a:chExt cx="0" cy="0"/>
        </a:xfrm>
      </p:grpSpPr>
      <p:sp>
        <p:nvSpPr>
          <p:cNvPr id="289" name="Google Shape;289;p58"/>
          <p:cNvSpPr txBox="1"/>
          <p:nvPr>
            <p:ph type="title"/>
          </p:nvPr>
        </p:nvSpPr>
        <p:spPr>
          <a:xfrm>
            <a:off x="1660500" y="1393829"/>
            <a:ext cx="5061000" cy="660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lang="fr-CA"/>
              <a:t>Inclusion</a:t>
            </a:r>
            <a:endParaRPr b="1" i="0" sz="2800" u="none" cap="none" strike="noStrike">
              <a:solidFill>
                <a:srgbClr val="000000"/>
              </a:solidFill>
              <a:latin typeface="Lato"/>
              <a:ea typeface="Lato"/>
              <a:cs typeface="Lato"/>
              <a:sym typeface="Lato"/>
            </a:endParaRPr>
          </a:p>
        </p:txBody>
      </p:sp>
      <p:sp>
        <p:nvSpPr>
          <p:cNvPr id="290" name="Google Shape;290;p58"/>
          <p:cNvSpPr txBox="1"/>
          <p:nvPr>
            <p:ph idx="1" type="subTitle"/>
          </p:nvPr>
        </p:nvSpPr>
        <p:spPr>
          <a:xfrm>
            <a:off x="1671000" y="2041900"/>
            <a:ext cx="5542200" cy="126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CA" sz="1800">
                <a:solidFill>
                  <a:srgbClr val="292A2C"/>
                </a:solidFill>
                <a:highlight>
                  <a:schemeClr val="lt1"/>
                </a:highlight>
                <a:latin typeface="Arial"/>
                <a:ea typeface="Arial"/>
                <a:cs typeface="Arial"/>
                <a:sym typeface="Arial"/>
              </a:rPr>
              <a:t>Inclusion is a state of being valued, respected and supported. It’s about focusing on the needs of every individual and ensuring the right conditions are in place for each person to achieve their full potential.</a:t>
            </a:r>
            <a:endParaRPr sz="1800">
              <a:solidFill>
                <a:schemeClr val="dk1"/>
              </a:solidFill>
              <a:latin typeface="Arial"/>
              <a:ea typeface="Arial"/>
              <a:cs typeface="Arial"/>
              <a:sym typeface="Arial"/>
            </a:endParaRPr>
          </a:p>
          <a:p>
            <a:pPr indent="0" lvl="0" marL="0" marR="0" rtl="0" algn="l">
              <a:lnSpc>
                <a:spcPct val="100000"/>
              </a:lnSpc>
              <a:spcBef>
                <a:spcPts val="110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4" name="Shape 294"/>
        <p:cNvGrpSpPr/>
        <p:nvPr/>
      </p:nvGrpSpPr>
      <p:grpSpPr>
        <a:xfrm>
          <a:off x="0" y="0"/>
          <a:ext cx="0" cy="0"/>
          <a:chOff x="0" y="0"/>
          <a:chExt cx="0" cy="0"/>
        </a:xfrm>
      </p:grpSpPr>
      <p:sp>
        <p:nvSpPr>
          <p:cNvPr id="295" name="Google Shape;295;p59"/>
          <p:cNvSpPr txBox="1"/>
          <p:nvPr>
            <p:ph type="title"/>
          </p:nvPr>
        </p:nvSpPr>
        <p:spPr>
          <a:xfrm>
            <a:off x="1660500" y="1299600"/>
            <a:ext cx="7439400" cy="660600"/>
          </a:xfrm>
          <a:prstGeom prst="rect">
            <a:avLst/>
          </a:prstGeom>
        </p:spPr>
        <p:txBody>
          <a:bodyPr anchorCtr="0" anchor="t" bIns="91425" lIns="91425" spcFirstLastPara="1" rIns="91425" wrap="square" tIns="91425">
            <a:noAutofit/>
          </a:bodyPr>
          <a:lstStyle/>
          <a:p>
            <a:pPr indent="0" lvl="0" marL="0" rtl="0" algn="l">
              <a:spcBef>
                <a:spcPts val="2400"/>
              </a:spcBef>
              <a:spcAft>
                <a:spcPts val="0"/>
              </a:spcAft>
              <a:buNone/>
            </a:pPr>
            <a:r>
              <a:rPr lang="fr-CA" sz="2500">
                <a:solidFill>
                  <a:schemeClr val="dk1"/>
                </a:solidFill>
              </a:rPr>
              <a:t>Why designing for accessibility benefits everyone</a:t>
            </a:r>
            <a:endParaRPr b="0" sz="2500">
              <a:solidFill>
                <a:schemeClr val="dk1"/>
              </a:solidFill>
            </a:endParaRPr>
          </a:p>
          <a:p>
            <a:pPr indent="0" lvl="0" marL="0" rtl="0" algn="l">
              <a:spcBef>
                <a:spcPts val="600"/>
              </a:spcBef>
              <a:spcAft>
                <a:spcPts val="0"/>
              </a:spcAft>
              <a:buNone/>
            </a:pPr>
            <a:r>
              <a:t/>
            </a:r>
            <a:endParaRPr/>
          </a:p>
        </p:txBody>
      </p:sp>
      <p:sp>
        <p:nvSpPr>
          <p:cNvPr id="296" name="Google Shape;296;p59"/>
          <p:cNvSpPr txBox="1"/>
          <p:nvPr>
            <p:ph idx="1" type="subTitle"/>
          </p:nvPr>
        </p:nvSpPr>
        <p:spPr>
          <a:xfrm>
            <a:off x="1660500" y="2107225"/>
            <a:ext cx="6699000" cy="218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fr-CA" sz="1800">
                <a:latin typeface="Arial"/>
                <a:ea typeface="Arial"/>
                <a:cs typeface="Arial"/>
                <a:sym typeface="Arial"/>
              </a:rPr>
              <a:t>Designing for inclusivity opens up our services and experiences to more people with a wider range of abilities. All humans are growing, changing, and adapting to the world around them every day. We want our designs to reflect that diversity.</a:t>
            </a:r>
            <a:endParaRPr sz="1800">
              <a:latin typeface="Arial"/>
              <a:ea typeface="Arial"/>
              <a:cs typeface="Arial"/>
              <a:sym typeface="Arial"/>
            </a:endParaRPr>
          </a:p>
          <a:p>
            <a:pPr indent="0" lvl="0" marL="0" rtl="0" algn="l">
              <a:spcBef>
                <a:spcPts val="0"/>
              </a:spcBef>
              <a:spcAft>
                <a:spcPts val="0"/>
              </a:spcAft>
              <a:buClr>
                <a:schemeClr val="dk1"/>
              </a:buClr>
              <a:buSzPts val="1100"/>
              <a:buFont typeface="Arial"/>
              <a:buNone/>
            </a:pPr>
            <a:r>
              <a:t/>
            </a:r>
            <a:endParaRPr sz="1400">
              <a:latin typeface="Arial"/>
              <a:ea typeface="Arial"/>
              <a:cs typeface="Arial"/>
              <a:sym typeface="Arial"/>
            </a:endParaRPr>
          </a:p>
          <a:p>
            <a:pPr indent="0" lvl="0" marL="0" rtl="0" algn="l">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